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fd3fa6d02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e4529075541f9"/>
  </p:sldMasterIdLst>
  <p:sldIdLst>
    <p:sldId xmlns:r="http://schemas.openxmlformats.org/officeDocument/2006/relationships" id="256" r:id="R15db3248d6fd4505"/>
    <p:sldId xmlns:r="http://schemas.openxmlformats.org/officeDocument/2006/relationships" id="257" r:id="R7a5ca016d4d84b8f"/>
    <p:sldId xmlns:r="http://schemas.openxmlformats.org/officeDocument/2006/relationships" id="258" r:id="R81f6f8efcbd74e5a"/>
    <p:sldId xmlns:r="http://schemas.openxmlformats.org/officeDocument/2006/relationships" id="259" r:id="R7299e7caab0149c7"/>
    <p:sldId xmlns:r="http://schemas.openxmlformats.org/officeDocument/2006/relationships" id="260" r:id="R2cec11e0e24a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e4529075541f9" /><Relationship Type="http://schemas.openxmlformats.org/officeDocument/2006/relationships/slide" Target="/ppt/slides/slide1.xml" Id="R15db3248d6fd4505" /><Relationship Type="http://schemas.openxmlformats.org/officeDocument/2006/relationships/slide" Target="/ppt/slides/slide2.xml" Id="R7a5ca016d4d84b8f" /><Relationship Type="http://schemas.openxmlformats.org/officeDocument/2006/relationships/slide" Target="/ppt/slides/slide3.xml" Id="R81f6f8efcbd74e5a" /><Relationship Type="http://schemas.openxmlformats.org/officeDocument/2006/relationships/slide" Target="/ppt/slides/slide4.xml" Id="R7299e7caab0149c7" /><Relationship Type="http://schemas.openxmlformats.org/officeDocument/2006/relationships/slide" Target="/ppt/slides/slide5.xml" Id="R2cec11e0e24a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23b3e488b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e27c89db4159" /><Relationship Type="http://schemas.openxmlformats.org/officeDocument/2006/relationships/theme" Target="/ppt/slideMasters/theme/theme1.xml" Id="R00746aca629c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2e27c89db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e10cf9b6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7f5c7145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12343e98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bb0db048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3684196f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