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ccc34e37e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8debdf8204445"/>
  </p:sldMasterIdLst>
  <p:sldIdLst>
    <p:sldId xmlns:r="http://schemas.openxmlformats.org/officeDocument/2006/relationships" id="256" r:id="R7a9bd577e42a4bc7"/>
    <p:sldId xmlns:r="http://schemas.openxmlformats.org/officeDocument/2006/relationships" id="257" r:id="R27f57f6601224d31"/>
    <p:sldId xmlns:r="http://schemas.openxmlformats.org/officeDocument/2006/relationships" id="258" r:id="Rafc2548fcde5480d"/>
    <p:sldId xmlns:r="http://schemas.openxmlformats.org/officeDocument/2006/relationships" id="259" r:id="R2bd0184514404d94"/>
    <p:sldId xmlns:r="http://schemas.openxmlformats.org/officeDocument/2006/relationships" id="260" r:id="Rc062619f1520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8debdf8204445" /><Relationship Type="http://schemas.openxmlformats.org/officeDocument/2006/relationships/slide" Target="/ppt/slides/slide1.xml" Id="R7a9bd577e42a4bc7" /><Relationship Type="http://schemas.openxmlformats.org/officeDocument/2006/relationships/slide" Target="/ppt/slides/slide2.xml" Id="R27f57f6601224d31" /><Relationship Type="http://schemas.openxmlformats.org/officeDocument/2006/relationships/slide" Target="/ppt/slides/slide3.xml" Id="Rafc2548fcde5480d" /><Relationship Type="http://schemas.openxmlformats.org/officeDocument/2006/relationships/slide" Target="/ppt/slides/slide4.xml" Id="R2bd0184514404d94" /><Relationship Type="http://schemas.openxmlformats.org/officeDocument/2006/relationships/slide" Target="/ppt/slides/slide5.xml" Id="Rc062619f1520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c93286a5b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654b65d04e47" /><Relationship Type="http://schemas.openxmlformats.org/officeDocument/2006/relationships/theme" Target="/ppt/slideMasters/theme/theme1.xml" Id="Rf108bb13ec22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7654b65d0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db111f489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dfe1ca3a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4e74fac6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5f18166b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e6be809a5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VARDØ KOMMUNE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postmottak@vardo.kommune.no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