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465a8544d14e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4f04c711a94a8c"/>
  </p:sldMasterIdLst>
  <p:sldIdLst>
    <p:sldId xmlns:r="http://schemas.openxmlformats.org/officeDocument/2006/relationships" id="256" r:id="R47a3958499db4a4d"/>
    <p:sldId xmlns:r="http://schemas.openxmlformats.org/officeDocument/2006/relationships" id="257" r:id="R00c65fa19db343e6"/>
    <p:sldId xmlns:r="http://schemas.openxmlformats.org/officeDocument/2006/relationships" id="258" r:id="R3b808f211e974f32"/>
    <p:sldId xmlns:r="http://schemas.openxmlformats.org/officeDocument/2006/relationships" id="259" r:id="R4d34e341e91e49c4"/>
    <p:sldId xmlns:r="http://schemas.openxmlformats.org/officeDocument/2006/relationships" id="260" r:id="R1a2d3fe2af1049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f04c711a94a8c" /><Relationship Type="http://schemas.openxmlformats.org/officeDocument/2006/relationships/slide" Target="/ppt/slides/slide1.xml" Id="R47a3958499db4a4d" /><Relationship Type="http://schemas.openxmlformats.org/officeDocument/2006/relationships/slide" Target="/ppt/slides/slide2.xml" Id="R00c65fa19db343e6" /><Relationship Type="http://schemas.openxmlformats.org/officeDocument/2006/relationships/slide" Target="/ppt/slides/slide3.xml" Id="R3b808f211e974f32" /><Relationship Type="http://schemas.openxmlformats.org/officeDocument/2006/relationships/slide" Target="/ppt/slides/slide4.xml" Id="R4d34e341e91e49c4" /><Relationship Type="http://schemas.openxmlformats.org/officeDocument/2006/relationships/slide" Target="/ppt/slides/slide5.xml" Id="R1a2d3fe2af1049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e2b15098434e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fb174877d4a94" /><Relationship Type="http://schemas.openxmlformats.org/officeDocument/2006/relationships/theme" Target="/ppt/slideMasters/theme/theme1.xml" Id="R72065879b79049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9fb174877d4a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c9e1f41a549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78c63768348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2f7d192074a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5ae697a494a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a1ddc09b94c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KAPITAL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KAPITAL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973 050 982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