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a27c9894414c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6d76edce4c4772"/>
  </p:sldMasterIdLst>
  <p:sldIdLst>
    <p:sldId xmlns:r="http://schemas.openxmlformats.org/officeDocument/2006/relationships" id="256" r:id="R9b6ba635f24044c0"/>
    <p:sldId xmlns:r="http://schemas.openxmlformats.org/officeDocument/2006/relationships" id="257" r:id="Rda6862ac32ee495e"/>
    <p:sldId xmlns:r="http://schemas.openxmlformats.org/officeDocument/2006/relationships" id="258" r:id="R0c9512a874f345cc"/>
    <p:sldId xmlns:r="http://schemas.openxmlformats.org/officeDocument/2006/relationships" id="259" r:id="R6b072b6720b34895"/>
    <p:sldId xmlns:r="http://schemas.openxmlformats.org/officeDocument/2006/relationships" id="260" r:id="R3a730dc8c11046c6"/>
    <p:sldId xmlns:r="http://schemas.openxmlformats.org/officeDocument/2006/relationships" id="261" r:id="R75f65726c2904122"/>
    <p:sldId xmlns:r="http://schemas.openxmlformats.org/officeDocument/2006/relationships" id="262" r:id="R6198ac96cd07472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6d76edce4c4772" /><Relationship Type="http://schemas.openxmlformats.org/officeDocument/2006/relationships/slide" Target="/ppt/slides/slide1.xml" Id="R9b6ba635f24044c0" /><Relationship Type="http://schemas.openxmlformats.org/officeDocument/2006/relationships/slide" Target="/ppt/slides/slide2.xml" Id="Rda6862ac32ee495e" /><Relationship Type="http://schemas.openxmlformats.org/officeDocument/2006/relationships/slide" Target="/ppt/slides/slide3.xml" Id="R0c9512a874f345cc" /><Relationship Type="http://schemas.openxmlformats.org/officeDocument/2006/relationships/slide" Target="/ppt/slides/slide4.xml" Id="R6b072b6720b34895" /><Relationship Type="http://schemas.openxmlformats.org/officeDocument/2006/relationships/slide" Target="/ppt/slides/slide5.xml" Id="R3a730dc8c11046c6" /><Relationship Type="http://schemas.openxmlformats.org/officeDocument/2006/relationships/slide" Target="/ppt/slides/slide6.xml" Id="R75f65726c2904122" /><Relationship Type="http://schemas.openxmlformats.org/officeDocument/2006/relationships/slide" Target="/ppt/slides/slide7.xml" Id="R6198ac96cd07472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d7df9632b49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2bc756d27417f" /><Relationship Type="http://schemas.openxmlformats.org/officeDocument/2006/relationships/theme" Target="/ppt/slideMasters/theme/theme1.xml" Id="Re87f19b75ae442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2bc756d27417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fa4410dc0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1d512c8294d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43f2c6da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f9b3e427e49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c47ea729849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a08e537f2d42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e20a5c1fd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SENTRUM KJØP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SENTRUM KJØP AS ble etablert [år] og holder til i Lesja.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21 109 875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7 317 002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9 700 917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MONA ULATEIG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AMELIA ULATEIG HAMMERVOLD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Jakup B. Klukstads veg 44A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2665 Lesja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32 48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973 190 911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SENTRUM KJØP AS</a:t>
            </a:r>
          </a:p>
        </p:txBody>
      </p:sp>
    </p:spTree>
  </p:cSld>
  <p:clrMapOvr>
    <a:masterClrMapping xmlns:a="http://schemas.openxmlformats.org/drawingml/2006/main"/>
  </p:clrMapOvr>
</p:sld>
</file>