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22d238cda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0f19176e64bb1"/>
  </p:sldMasterIdLst>
  <p:sldIdLst>
    <p:sldId xmlns:r="http://schemas.openxmlformats.org/officeDocument/2006/relationships" id="256" r:id="R53a13633e4554b0c"/>
    <p:sldId xmlns:r="http://schemas.openxmlformats.org/officeDocument/2006/relationships" id="257" r:id="R71b9f79be94a4ca8"/>
    <p:sldId xmlns:r="http://schemas.openxmlformats.org/officeDocument/2006/relationships" id="258" r:id="R61346c5fd5974942"/>
    <p:sldId xmlns:r="http://schemas.openxmlformats.org/officeDocument/2006/relationships" id="259" r:id="R0ed5e6d9cf3044ee"/>
    <p:sldId xmlns:r="http://schemas.openxmlformats.org/officeDocument/2006/relationships" id="260" r:id="Rcdadbf744a934c54"/>
    <p:sldId xmlns:r="http://schemas.openxmlformats.org/officeDocument/2006/relationships" id="261" r:id="Rd85b06dd7e2146aa"/>
    <p:sldId xmlns:r="http://schemas.openxmlformats.org/officeDocument/2006/relationships" id="262" r:id="Rf84409b206d5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0f19176e64bb1" /><Relationship Type="http://schemas.openxmlformats.org/officeDocument/2006/relationships/slide" Target="/ppt/slides/slide1.xml" Id="R53a13633e4554b0c" /><Relationship Type="http://schemas.openxmlformats.org/officeDocument/2006/relationships/slide" Target="/ppt/slides/slide2.xml" Id="R71b9f79be94a4ca8" /><Relationship Type="http://schemas.openxmlformats.org/officeDocument/2006/relationships/slide" Target="/ppt/slides/slide3.xml" Id="R61346c5fd5974942" /><Relationship Type="http://schemas.openxmlformats.org/officeDocument/2006/relationships/slide" Target="/ppt/slides/slide4.xml" Id="R0ed5e6d9cf3044ee" /><Relationship Type="http://schemas.openxmlformats.org/officeDocument/2006/relationships/slide" Target="/ppt/slides/slide5.xml" Id="Rcdadbf744a934c54" /><Relationship Type="http://schemas.openxmlformats.org/officeDocument/2006/relationships/slide" Target="/ppt/slides/slide6.xml" Id="Rd85b06dd7e2146aa" /><Relationship Type="http://schemas.openxmlformats.org/officeDocument/2006/relationships/slide" Target="/ppt/slides/slide7.xml" Id="Rf84409b206d5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60a0dfc9d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1251370834d3a" /><Relationship Type="http://schemas.openxmlformats.org/officeDocument/2006/relationships/theme" Target="/ppt/slideMasters/theme/theme1.xml" Id="R9e8d147c064a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125137083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f94820d7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216ad908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cc668ce0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f089d2f9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4aa98d23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b1db2ebc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29eaa42b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