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36e9002ca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555aa16b94268"/>
  </p:sldMasterIdLst>
  <p:sldIdLst>
    <p:sldId xmlns:r="http://schemas.openxmlformats.org/officeDocument/2006/relationships" id="256" r:id="Rc823b14353a84086"/>
    <p:sldId xmlns:r="http://schemas.openxmlformats.org/officeDocument/2006/relationships" id="257" r:id="R6b119d8c67cf4430"/>
    <p:sldId xmlns:r="http://schemas.openxmlformats.org/officeDocument/2006/relationships" id="258" r:id="R5888789931b049bb"/>
    <p:sldId xmlns:r="http://schemas.openxmlformats.org/officeDocument/2006/relationships" id="259" r:id="R2d30718b0b0f40dc"/>
    <p:sldId xmlns:r="http://schemas.openxmlformats.org/officeDocument/2006/relationships" id="260" r:id="R86965926322c4369"/>
    <p:sldId xmlns:r="http://schemas.openxmlformats.org/officeDocument/2006/relationships" id="261" r:id="R3f37b23dceb84608"/>
    <p:sldId xmlns:r="http://schemas.openxmlformats.org/officeDocument/2006/relationships" id="262" r:id="Rb7a7e40b42f6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55aa16b94268" /><Relationship Type="http://schemas.openxmlformats.org/officeDocument/2006/relationships/slide" Target="/ppt/slides/slide1.xml" Id="Rc823b14353a84086" /><Relationship Type="http://schemas.openxmlformats.org/officeDocument/2006/relationships/slide" Target="/ppt/slides/slide2.xml" Id="R6b119d8c67cf4430" /><Relationship Type="http://schemas.openxmlformats.org/officeDocument/2006/relationships/slide" Target="/ppt/slides/slide3.xml" Id="R5888789931b049bb" /><Relationship Type="http://schemas.openxmlformats.org/officeDocument/2006/relationships/slide" Target="/ppt/slides/slide4.xml" Id="R2d30718b0b0f40dc" /><Relationship Type="http://schemas.openxmlformats.org/officeDocument/2006/relationships/slide" Target="/ppt/slides/slide5.xml" Id="R86965926322c4369" /><Relationship Type="http://schemas.openxmlformats.org/officeDocument/2006/relationships/slide" Target="/ppt/slides/slide6.xml" Id="R3f37b23dceb84608" /><Relationship Type="http://schemas.openxmlformats.org/officeDocument/2006/relationships/slide" Target="/ppt/slides/slide7.xml" Id="Rb7a7e40b42f6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b483200cb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2c98bd70494e" /><Relationship Type="http://schemas.openxmlformats.org/officeDocument/2006/relationships/theme" Target="/ppt/slideMasters/theme/theme1.xml" Id="Ra3e08d722e82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32c98bd70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c3e208d9f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ee4d1a23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6fd9880d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9b9b350a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269dde53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89859d58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bb426748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FORMAC TELE TRADING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25 012 705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BJØRN TORE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ESPEN ASLAK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SUNE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