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eaf05b56948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094ebb3814bc9"/>
  </p:sldMasterIdLst>
  <p:sldIdLst>
    <p:sldId xmlns:r="http://schemas.openxmlformats.org/officeDocument/2006/relationships" id="256" r:id="Rd283e63b1804469a"/>
    <p:sldId xmlns:r="http://schemas.openxmlformats.org/officeDocument/2006/relationships" id="257" r:id="Rfcbed2a81d6a4775"/>
    <p:sldId xmlns:r="http://schemas.openxmlformats.org/officeDocument/2006/relationships" id="258" r:id="R83573e8dd46f4231"/>
    <p:sldId xmlns:r="http://schemas.openxmlformats.org/officeDocument/2006/relationships" id="259" r:id="R36dbbbc129504be1"/>
    <p:sldId xmlns:r="http://schemas.openxmlformats.org/officeDocument/2006/relationships" id="260" r:id="Rb4fe7bdbbde8432b"/>
    <p:sldId xmlns:r="http://schemas.openxmlformats.org/officeDocument/2006/relationships" id="261" r:id="R708f27ae4ae3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094ebb3814bc9" /><Relationship Type="http://schemas.openxmlformats.org/officeDocument/2006/relationships/slide" Target="/ppt/slides/slide1.xml" Id="Rd283e63b1804469a" /><Relationship Type="http://schemas.openxmlformats.org/officeDocument/2006/relationships/slide" Target="/ppt/slides/slide2.xml" Id="Rfcbed2a81d6a4775" /><Relationship Type="http://schemas.openxmlformats.org/officeDocument/2006/relationships/slide" Target="/ppt/slides/slide3.xml" Id="R83573e8dd46f4231" /><Relationship Type="http://schemas.openxmlformats.org/officeDocument/2006/relationships/slide" Target="/ppt/slides/slide4.xml" Id="R36dbbbc129504be1" /><Relationship Type="http://schemas.openxmlformats.org/officeDocument/2006/relationships/slide" Target="/ppt/slides/slide5.xml" Id="Rb4fe7bdbbde8432b" /><Relationship Type="http://schemas.openxmlformats.org/officeDocument/2006/relationships/slide" Target="/ppt/slides/slide6.xml" Id="R708f27ae4ae3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87c4ba5254f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46148ae654b1a" /><Relationship Type="http://schemas.openxmlformats.org/officeDocument/2006/relationships/theme" Target="/ppt/slideMasters/theme/theme1.xml" Id="R594490b1b50e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46148ae654b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1e036a5ca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c87604ff9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bfafa698542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6276be841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049f576b0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584a946f4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METODISTKIRKEN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METODISTKIRKEN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31 562 017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−10 590 066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−1 321 264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68 401 161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92 876 120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hovedkontoret@metodistkirken.no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974 230 887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METODISTKIRKEN I NORGE</a:t>
            </a:r>
          </a:p>
        </p:txBody>
      </p:sp>
    </p:spTree>
  </p:cSld>
  <p:clrMapOvr>
    <a:masterClrMapping xmlns:a="http://schemas.openxmlformats.org/drawingml/2006/main"/>
  </p:clrMapOvr>
</p:sld>
</file>