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82477771b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266a1816f4230"/>
  </p:sldMasterIdLst>
  <p:sldIdLst>
    <p:sldId xmlns:r="http://schemas.openxmlformats.org/officeDocument/2006/relationships" id="256" r:id="R1e5c259f750e43f5"/>
    <p:sldId xmlns:r="http://schemas.openxmlformats.org/officeDocument/2006/relationships" id="257" r:id="Rebff13613191414d"/>
    <p:sldId xmlns:r="http://schemas.openxmlformats.org/officeDocument/2006/relationships" id="258" r:id="R0973fdc63db84535"/>
    <p:sldId xmlns:r="http://schemas.openxmlformats.org/officeDocument/2006/relationships" id="259" r:id="Rd491ee24be004a0d"/>
    <p:sldId xmlns:r="http://schemas.openxmlformats.org/officeDocument/2006/relationships" id="260" r:id="R2f2ef7f1cfe54680"/>
    <p:sldId xmlns:r="http://schemas.openxmlformats.org/officeDocument/2006/relationships" id="261" r:id="R3a47d3d2f007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266a1816f4230" /><Relationship Type="http://schemas.openxmlformats.org/officeDocument/2006/relationships/slide" Target="/ppt/slides/slide1.xml" Id="R1e5c259f750e43f5" /><Relationship Type="http://schemas.openxmlformats.org/officeDocument/2006/relationships/slide" Target="/ppt/slides/slide2.xml" Id="Rebff13613191414d" /><Relationship Type="http://schemas.openxmlformats.org/officeDocument/2006/relationships/slide" Target="/ppt/slides/slide3.xml" Id="R0973fdc63db84535" /><Relationship Type="http://schemas.openxmlformats.org/officeDocument/2006/relationships/slide" Target="/ppt/slides/slide4.xml" Id="Rd491ee24be004a0d" /><Relationship Type="http://schemas.openxmlformats.org/officeDocument/2006/relationships/slide" Target="/ppt/slides/slide5.xml" Id="R2f2ef7f1cfe54680" /><Relationship Type="http://schemas.openxmlformats.org/officeDocument/2006/relationships/slide" Target="/ppt/slides/slide6.xml" Id="R3a47d3d2f007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19cf0a242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0336a1c04ea9" /><Relationship Type="http://schemas.openxmlformats.org/officeDocument/2006/relationships/theme" Target="/ppt/slideMasters/theme/theme1.xml" Id="R45656c97527b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40336a1c0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046c93c86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9ac54cb06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f08a6da8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e8286821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cab9cbf6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e80f498b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