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9e3871bcf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15208ac6b46de"/>
  </p:sldMasterIdLst>
  <p:sldIdLst>
    <p:sldId xmlns:r="http://schemas.openxmlformats.org/officeDocument/2006/relationships" id="256" r:id="Rb61b937d855a4021"/>
    <p:sldId xmlns:r="http://schemas.openxmlformats.org/officeDocument/2006/relationships" id="257" r:id="R90e5ff87a4bd4f12"/>
    <p:sldId xmlns:r="http://schemas.openxmlformats.org/officeDocument/2006/relationships" id="258" r:id="R17966e9e824049fb"/>
    <p:sldId xmlns:r="http://schemas.openxmlformats.org/officeDocument/2006/relationships" id="259" r:id="Rc214807f839b4f8a"/>
    <p:sldId xmlns:r="http://schemas.openxmlformats.org/officeDocument/2006/relationships" id="260" r:id="R978e7b826945444f"/>
    <p:sldId xmlns:r="http://schemas.openxmlformats.org/officeDocument/2006/relationships" id="261" r:id="R973e8a60c77249d8"/>
    <p:sldId xmlns:r="http://schemas.openxmlformats.org/officeDocument/2006/relationships" id="262" r:id="R07ee7007f3d6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15208ac6b46de" /><Relationship Type="http://schemas.openxmlformats.org/officeDocument/2006/relationships/slide" Target="/ppt/slides/slide1.xml" Id="Rb61b937d855a4021" /><Relationship Type="http://schemas.openxmlformats.org/officeDocument/2006/relationships/slide" Target="/ppt/slides/slide2.xml" Id="R90e5ff87a4bd4f12" /><Relationship Type="http://schemas.openxmlformats.org/officeDocument/2006/relationships/slide" Target="/ppt/slides/slide3.xml" Id="R17966e9e824049fb" /><Relationship Type="http://schemas.openxmlformats.org/officeDocument/2006/relationships/slide" Target="/ppt/slides/slide4.xml" Id="Rc214807f839b4f8a" /><Relationship Type="http://schemas.openxmlformats.org/officeDocument/2006/relationships/slide" Target="/ppt/slides/slide5.xml" Id="R978e7b826945444f" /><Relationship Type="http://schemas.openxmlformats.org/officeDocument/2006/relationships/slide" Target="/ppt/slides/slide6.xml" Id="R973e8a60c77249d8" /><Relationship Type="http://schemas.openxmlformats.org/officeDocument/2006/relationships/slide" Target="/ppt/slides/slide7.xml" Id="R07ee7007f3d6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cf1a1fe8c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3f72455f42b1" /><Relationship Type="http://schemas.openxmlformats.org/officeDocument/2006/relationships/theme" Target="/ppt/slideMasters/theme/theme1.xml" Id="R90b5c1b93b59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a3f72455f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691b0522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de658f1fe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16f3a01c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0e06081d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cc93d869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4b7e11634c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31689576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MUNOZ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MUNOZ HOLDING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8 264 387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8 306 672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FRANCISCO MUNOZ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Rophusvegen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