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3d8db641a764df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a9add34be144d0d"/>
  </p:sldMasterIdLst>
  <p:sldIdLst>
    <p:sldId xmlns:r="http://schemas.openxmlformats.org/officeDocument/2006/relationships" id="256" r:id="Rf204fd4b97be4aba"/>
    <p:sldId xmlns:r="http://schemas.openxmlformats.org/officeDocument/2006/relationships" id="257" r:id="R6cbb814a6f204b10"/>
    <p:sldId xmlns:r="http://schemas.openxmlformats.org/officeDocument/2006/relationships" id="258" r:id="R3c44b69b07024864"/>
    <p:sldId xmlns:r="http://schemas.openxmlformats.org/officeDocument/2006/relationships" id="259" r:id="R6ae075a904824dd5"/>
    <p:sldId xmlns:r="http://schemas.openxmlformats.org/officeDocument/2006/relationships" id="260" r:id="R11fd6c62339340ea"/>
    <p:sldId xmlns:r="http://schemas.openxmlformats.org/officeDocument/2006/relationships" id="261" r:id="R2b0b0a69120d436c"/>
    <p:sldId xmlns:r="http://schemas.openxmlformats.org/officeDocument/2006/relationships" id="262" r:id="R7132e4902d2f4e9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9add34be144d0d" /><Relationship Type="http://schemas.openxmlformats.org/officeDocument/2006/relationships/slide" Target="/ppt/slides/slide1.xml" Id="Rf204fd4b97be4aba" /><Relationship Type="http://schemas.openxmlformats.org/officeDocument/2006/relationships/slide" Target="/ppt/slides/slide2.xml" Id="R6cbb814a6f204b10" /><Relationship Type="http://schemas.openxmlformats.org/officeDocument/2006/relationships/slide" Target="/ppt/slides/slide3.xml" Id="R3c44b69b07024864" /><Relationship Type="http://schemas.openxmlformats.org/officeDocument/2006/relationships/slide" Target="/ppt/slides/slide4.xml" Id="R6ae075a904824dd5" /><Relationship Type="http://schemas.openxmlformats.org/officeDocument/2006/relationships/slide" Target="/ppt/slides/slide5.xml" Id="R11fd6c62339340ea" /><Relationship Type="http://schemas.openxmlformats.org/officeDocument/2006/relationships/slide" Target="/ppt/slides/slide6.xml" Id="R2b0b0a69120d436c" /><Relationship Type="http://schemas.openxmlformats.org/officeDocument/2006/relationships/slide" Target="/ppt/slides/slide7.xml" Id="R7132e4902d2f4e9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261fceec6f4ea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5e5eefd4bc40fc" /><Relationship Type="http://schemas.openxmlformats.org/officeDocument/2006/relationships/theme" Target="/ppt/slideMasters/theme/theme1.xml" Id="R15eab7d644ef448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f5e5eefd4bc40f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8ae0b9b0c741b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f930a762104cb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7ec5148db1449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5eb798eefb400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b05d329f5c48a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3163c1e6174c6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853c6e500343c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BRYGGA MAT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BRYGGA MAT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BRYGGA MAT AS ble etablert [år] og holder til i Son.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BRYGGA MAT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BRYGGA MAT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BRYGGA MAT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88 886 787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4 995 625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4 071 042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2 926 330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12 973 727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BRYGGA MAT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SON HOLDING AS  –  65,0 %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NG KIWI ØST AS  –  35,0 %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BRYGGA MAT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Havnegata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1555 Son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64959370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974 389 894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BRYGGA MAT AS</a:t>
            </a:r>
          </a:p>
        </p:txBody>
      </p:sp>
    </p:spTree>
  </p:cSld>
  <p:clrMapOvr>
    <a:masterClrMapping xmlns:a="http://schemas.openxmlformats.org/drawingml/2006/main"/>
  </p:clrMapOvr>
</p:sld>
</file>