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cd627ae60844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d48ef3f1134420"/>
  </p:sldMasterIdLst>
  <p:sldIdLst>
    <p:sldId xmlns:r="http://schemas.openxmlformats.org/officeDocument/2006/relationships" id="256" r:id="R632af194fd5049d3"/>
    <p:sldId xmlns:r="http://schemas.openxmlformats.org/officeDocument/2006/relationships" id="257" r:id="R401d1e0645e4418e"/>
    <p:sldId xmlns:r="http://schemas.openxmlformats.org/officeDocument/2006/relationships" id="258" r:id="Rcf5994c40cd4476b"/>
    <p:sldId xmlns:r="http://schemas.openxmlformats.org/officeDocument/2006/relationships" id="259" r:id="Re6bbda527479474c"/>
    <p:sldId xmlns:r="http://schemas.openxmlformats.org/officeDocument/2006/relationships" id="260" r:id="Re3230fec745643ca"/>
    <p:sldId xmlns:r="http://schemas.openxmlformats.org/officeDocument/2006/relationships" id="261" r:id="Re448a3f3ba3642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d48ef3f1134420" /><Relationship Type="http://schemas.openxmlformats.org/officeDocument/2006/relationships/slide" Target="/ppt/slides/slide1.xml" Id="R632af194fd5049d3" /><Relationship Type="http://schemas.openxmlformats.org/officeDocument/2006/relationships/slide" Target="/ppt/slides/slide2.xml" Id="R401d1e0645e4418e" /><Relationship Type="http://schemas.openxmlformats.org/officeDocument/2006/relationships/slide" Target="/ppt/slides/slide3.xml" Id="Rcf5994c40cd4476b" /><Relationship Type="http://schemas.openxmlformats.org/officeDocument/2006/relationships/slide" Target="/ppt/slides/slide4.xml" Id="Re6bbda527479474c" /><Relationship Type="http://schemas.openxmlformats.org/officeDocument/2006/relationships/slide" Target="/ppt/slides/slide5.xml" Id="Re3230fec745643ca" /><Relationship Type="http://schemas.openxmlformats.org/officeDocument/2006/relationships/slide" Target="/ppt/slides/slide6.xml" Id="Re448a3f3ba3642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6f6efd71734d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26598a3d1479a" /><Relationship Type="http://schemas.openxmlformats.org/officeDocument/2006/relationships/theme" Target="/ppt/slideMasters/theme/theme1.xml" Id="R6f931396d8af47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a26598a3d147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1eaf3d77b45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e1a74419a4c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9832884e947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f2509cb8441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48738d93c46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7238d52c14e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BOKHOLDERIET Per Serigstad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BOKHOLDERIET Per Serigstad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1 920 338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1 594 054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1 597 582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132 696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223 683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Reeholen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48 00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bokholderiet@bokhol.no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974 416 352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