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cccc5b881742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dfce9a85424422"/>
  </p:sldMasterIdLst>
  <p:sldIdLst>
    <p:sldId xmlns:r="http://schemas.openxmlformats.org/officeDocument/2006/relationships" id="256" r:id="R032e2fa4b2544c5b"/>
    <p:sldId xmlns:r="http://schemas.openxmlformats.org/officeDocument/2006/relationships" id="257" r:id="R8eb3f9ae7bb24370"/>
    <p:sldId xmlns:r="http://schemas.openxmlformats.org/officeDocument/2006/relationships" id="258" r:id="Rdb1e0181ab6c4ba5"/>
    <p:sldId xmlns:r="http://schemas.openxmlformats.org/officeDocument/2006/relationships" id="259" r:id="R27e955f3795c4695"/>
    <p:sldId xmlns:r="http://schemas.openxmlformats.org/officeDocument/2006/relationships" id="260" r:id="Rbdf692dcbe8844a2"/>
    <p:sldId xmlns:r="http://schemas.openxmlformats.org/officeDocument/2006/relationships" id="261" r:id="R3305a7199a8943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dfce9a85424422" /><Relationship Type="http://schemas.openxmlformats.org/officeDocument/2006/relationships/slide" Target="/ppt/slides/slide1.xml" Id="R032e2fa4b2544c5b" /><Relationship Type="http://schemas.openxmlformats.org/officeDocument/2006/relationships/slide" Target="/ppt/slides/slide2.xml" Id="R8eb3f9ae7bb24370" /><Relationship Type="http://schemas.openxmlformats.org/officeDocument/2006/relationships/slide" Target="/ppt/slides/slide3.xml" Id="Rdb1e0181ab6c4ba5" /><Relationship Type="http://schemas.openxmlformats.org/officeDocument/2006/relationships/slide" Target="/ppt/slides/slide4.xml" Id="R27e955f3795c4695" /><Relationship Type="http://schemas.openxmlformats.org/officeDocument/2006/relationships/slide" Target="/ppt/slides/slide5.xml" Id="Rbdf692dcbe8844a2" /><Relationship Type="http://schemas.openxmlformats.org/officeDocument/2006/relationships/slide" Target="/ppt/slides/slide6.xml" Id="R3305a7199a8943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6330b606214e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2580bdd574564" /><Relationship Type="http://schemas.openxmlformats.org/officeDocument/2006/relationships/theme" Target="/ppt/slideMasters/theme/theme1.xml" Id="R8063f429be3c4c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62580bdd5745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10d7b163246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15bf8ab9646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bb1f5424141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651333b4947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99ab1809047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b0bd6143f45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JAHRES HUMANITÆRE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JAHRES HUMANITÆRE STIFTELSE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−20 679 663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14 253 199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348 301 940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349 598 383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46 02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post@ajhs.no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www.ajhs.no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974 436 965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