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00c3a17a6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f8468f186482a"/>
  </p:sldMasterIdLst>
  <p:sldIdLst>
    <p:sldId xmlns:r="http://schemas.openxmlformats.org/officeDocument/2006/relationships" id="256" r:id="R544674ac670a475b"/>
    <p:sldId xmlns:r="http://schemas.openxmlformats.org/officeDocument/2006/relationships" id="257" r:id="Rf4188c4361a44a15"/>
    <p:sldId xmlns:r="http://schemas.openxmlformats.org/officeDocument/2006/relationships" id="258" r:id="Rcee2a4e437064fab"/>
    <p:sldId xmlns:r="http://schemas.openxmlformats.org/officeDocument/2006/relationships" id="259" r:id="R3c7388d33a724bfe"/>
    <p:sldId xmlns:r="http://schemas.openxmlformats.org/officeDocument/2006/relationships" id="260" r:id="R31ba2af23eaa46c8"/>
    <p:sldId xmlns:r="http://schemas.openxmlformats.org/officeDocument/2006/relationships" id="261" r:id="R248828901e4f430d"/>
    <p:sldId xmlns:r="http://schemas.openxmlformats.org/officeDocument/2006/relationships" id="262" r:id="R981a6e1c8590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f8468f186482a" /><Relationship Type="http://schemas.openxmlformats.org/officeDocument/2006/relationships/slide" Target="/ppt/slides/slide1.xml" Id="R544674ac670a475b" /><Relationship Type="http://schemas.openxmlformats.org/officeDocument/2006/relationships/slide" Target="/ppt/slides/slide2.xml" Id="Rf4188c4361a44a15" /><Relationship Type="http://schemas.openxmlformats.org/officeDocument/2006/relationships/slide" Target="/ppt/slides/slide3.xml" Id="Rcee2a4e437064fab" /><Relationship Type="http://schemas.openxmlformats.org/officeDocument/2006/relationships/slide" Target="/ppt/slides/slide4.xml" Id="R3c7388d33a724bfe" /><Relationship Type="http://schemas.openxmlformats.org/officeDocument/2006/relationships/slide" Target="/ppt/slides/slide5.xml" Id="R31ba2af23eaa46c8" /><Relationship Type="http://schemas.openxmlformats.org/officeDocument/2006/relationships/slide" Target="/ppt/slides/slide6.xml" Id="R248828901e4f430d" /><Relationship Type="http://schemas.openxmlformats.org/officeDocument/2006/relationships/slide" Target="/ppt/slides/slide7.xml" Id="R981a6e1c8590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0f7594674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1f4a53d7448de" /><Relationship Type="http://schemas.openxmlformats.org/officeDocument/2006/relationships/theme" Target="/ppt/slideMasters/theme/theme1.xml" Id="R076ef8025a4a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41f4a53d74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f25a24731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2c0c64840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c3fd3d53f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bc82964ac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057a3c1d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f989675ed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23c01415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NORGE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80 698 178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54 606 845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100 544 026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728 414 775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974 459 647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