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99a32c13a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5b0972fdb4e44"/>
  </p:sldMasterIdLst>
  <p:sldIdLst>
    <p:sldId xmlns:r="http://schemas.openxmlformats.org/officeDocument/2006/relationships" id="256" r:id="Rd5f236c3d23a4550"/>
    <p:sldId xmlns:r="http://schemas.openxmlformats.org/officeDocument/2006/relationships" id="257" r:id="R7725f27f883140b8"/>
    <p:sldId xmlns:r="http://schemas.openxmlformats.org/officeDocument/2006/relationships" id="258" r:id="Reb6aafcb7d92466b"/>
    <p:sldId xmlns:r="http://schemas.openxmlformats.org/officeDocument/2006/relationships" id="259" r:id="R30ca5315c7e84056"/>
    <p:sldId xmlns:r="http://schemas.openxmlformats.org/officeDocument/2006/relationships" id="260" r:id="R40141a6d68db49c0"/>
    <p:sldId xmlns:r="http://schemas.openxmlformats.org/officeDocument/2006/relationships" id="261" r:id="R2af40be4c4fb45c7"/>
    <p:sldId xmlns:r="http://schemas.openxmlformats.org/officeDocument/2006/relationships" id="262" r:id="Rcb74e90003ee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b0972fdb4e44" /><Relationship Type="http://schemas.openxmlformats.org/officeDocument/2006/relationships/slide" Target="/ppt/slides/slide1.xml" Id="Rd5f236c3d23a4550" /><Relationship Type="http://schemas.openxmlformats.org/officeDocument/2006/relationships/slide" Target="/ppt/slides/slide2.xml" Id="R7725f27f883140b8" /><Relationship Type="http://schemas.openxmlformats.org/officeDocument/2006/relationships/slide" Target="/ppt/slides/slide3.xml" Id="Reb6aafcb7d92466b" /><Relationship Type="http://schemas.openxmlformats.org/officeDocument/2006/relationships/slide" Target="/ppt/slides/slide4.xml" Id="R30ca5315c7e84056" /><Relationship Type="http://schemas.openxmlformats.org/officeDocument/2006/relationships/slide" Target="/ppt/slides/slide5.xml" Id="R40141a6d68db49c0" /><Relationship Type="http://schemas.openxmlformats.org/officeDocument/2006/relationships/slide" Target="/ppt/slides/slide6.xml" Id="R2af40be4c4fb45c7" /><Relationship Type="http://schemas.openxmlformats.org/officeDocument/2006/relationships/slide" Target="/ppt/slides/slide7.xml" Id="Rcb74e90003ee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744a02155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9cc73a8724fa6" /><Relationship Type="http://schemas.openxmlformats.org/officeDocument/2006/relationships/theme" Target="/ppt/slideMasters/theme/theme1.xml" Id="R783b7b945760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9cc73a872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7986b3f8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eda0641e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d3508d85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3ef0b732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5ea72b70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18a37fd1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4091b257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HELGETVEIT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HELGETVEIT MATSENTER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35947030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HELGETVEIT MATSENTER AS</a:t>
            </a:r>
          </a:p>
        </p:txBody>
      </p:sp>
    </p:spTree>
  </p:cSld>
  <p:clrMapOvr>
    <a:masterClrMapping xmlns:a="http://schemas.openxmlformats.org/drawingml/2006/main"/>
  </p:clrMapOvr>
</p:sld>
</file>