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e353202a2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2e1ed3b244815"/>
  </p:sldMasterIdLst>
  <p:sldIdLst>
    <p:sldId xmlns:r="http://schemas.openxmlformats.org/officeDocument/2006/relationships" id="256" r:id="Rfe6662d8f7914d8c"/>
    <p:sldId xmlns:r="http://schemas.openxmlformats.org/officeDocument/2006/relationships" id="257" r:id="Rd358429f42804b74"/>
    <p:sldId xmlns:r="http://schemas.openxmlformats.org/officeDocument/2006/relationships" id="258" r:id="R925164e461d14a4b"/>
    <p:sldId xmlns:r="http://schemas.openxmlformats.org/officeDocument/2006/relationships" id="259" r:id="Ra08a737e2657487d"/>
    <p:sldId xmlns:r="http://schemas.openxmlformats.org/officeDocument/2006/relationships" id="260" r:id="R0fc0392f5973472f"/>
    <p:sldId xmlns:r="http://schemas.openxmlformats.org/officeDocument/2006/relationships" id="261" r:id="R13ff7a7227424bae"/>
    <p:sldId xmlns:r="http://schemas.openxmlformats.org/officeDocument/2006/relationships" id="262" r:id="R1964fe6af91a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2e1ed3b244815" /><Relationship Type="http://schemas.openxmlformats.org/officeDocument/2006/relationships/slide" Target="/ppt/slides/slide1.xml" Id="Rfe6662d8f7914d8c" /><Relationship Type="http://schemas.openxmlformats.org/officeDocument/2006/relationships/slide" Target="/ppt/slides/slide2.xml" Id="Rd358429f42804b74" /><Relationship Type="http://schemas.openxmlformats.org/officeDocument/2006/relationships/slide" Target="/ppt/slides/slide3.xml" Id="R925164e461d14a4b" /><Relationship Type="http://schemas.openxmlformats.org/officeDocument/2006/relationships/slide" Target="/ppt/slides/slide4.xml" Id="Ra08a737e2657487d" /><Relationship Type="http://schemas.openxmlformats.org/officeDocument/2006/relationships/slide" Target="/ppt/slides/slide5.xml" Id="R0fc0392f5973472f" /><Relationship Type="http://schemas.openxmlformats.org/officeDocument/2006/relationships/slide" Target="/ppt/slides/slide6.xml" Id="R13ff7a7227424bae" /><Relationship Type="http://schemas.openxmlformats.org/officeDocument/2006/relationships/slide" Target="/ppt/slides/slide7.xml" Id="R1964fe6af91a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d49dfda6e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5e1fe9864bc2" /><Relationship Type="http://schemas.openxmlformats.org/officeDocument/2006/relationships/theme" Target="/ppt/slideMasters/theme/theme1.xml" Id="R309b4f50bcb0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d5e1fe986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ac88f2f7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057f4ac8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78890800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43a922c4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b6b04872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21042a4a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00f51041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