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73d7f20968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59d7d7d205483a"/>
  </p:sldMasterIdLst>
  <p:sldIdLst>
    <p:sldId xmlns:r="http://schemas.openxmlformats.org/officeDocument/2006/relationships" id="256" r:id="R86575b7e620a4b9a"/>
    <p:sldId xmlns:r="http://schemas.openxmlformats.org/officeDocument/2006/relationships" id="257" r:id="R84f1d79fc3cf4cb7"/>
    <p:sldId xmlns:r="http://schemas.openxmlformats.org/officeDocument/2006/relationships" id="258" r:id="R34622ef739d24f9d"/>
    <p:sldId xmlns:r="http://schemas.openxmlformats.org/officeDocument/2006/relationships" id="259" r:id="R8ecb60e567d147bb"/>
    <p:sldId xmlns:r="http://schemas.openxmlformats.org/officeDocument/2006/relationships" id="260" r:id="Rf4f010219698496e"/>
    <p:sldId xmlns:r="http://schemas.openxmlformats.org/officeDocument/2006/relationships" id="261" r:id="Re4feb08368ba4231"/>
    <p:sldId xmlns:r="http://schemas.openxmlformats.org/officeDocument/2006/relationships" id="262" r:id="Rc692be7c04ed4f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9d7d7d205483a" /><Relationship Type="http://schemas.openxmlformats.org/officeDocument/2006/relationships/slide" Target="/ppt/slides/slide1.xml" Id="R86575b7e620a4b9a" /><Relationship Type="http://schemas.openxmlformats.org/officeDocument/2006/relationships/slide" Target="/ppt/slides/slide2.xml" Id="R84f1d79fc3cf4cb7" /><Relationship Type="http://schemas.openxmlformats.org/officeDocument/2006/relationships/slide" Target="/ppt/slides/slide3.xml" Id="R34622ef739d24f9d" /><Relationship Type="http://schemas.openxmlformats.org/officeDocument/2006/relationships/slide" Target="/ppt/slides/slide4.xml" Id="R8ecb60e567d147bb" /><Relationship Type="http://schemas.openxmlformats.org/officeDocument/2006/relationships/slide" Target="/ppt/slides/slide5.xml" Id="Rf4f010219698496e" /><Relationship Type="http://schemas.openxmlformats.org/officeDocument/2006/relationships/slide" Target="/ppt/slides/slide6.xml" Id="Re4feb08368ba4231" /><Relationship Type="http://schemas.openxmlformats.org/officeDocument/2006/relationships/slide" Target="/ppt/slides/slide7.xml" Id="Rc692be7c04ed4f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4cd37e0ee43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dc762784e4e9a" /><Relationship Type="http://schemas.openxmlformats.org/officeDocument/2006/relationships/theme" Target="/ppt/slideMasters/theme/theme1.xml" Id="Rf8f1d9216a644e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cdc762784e4e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4193739fc46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6b67921994b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474f6720944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6395a9a1e42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f0086687a4c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e7e3cab6745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0d301e6d1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NORDTEK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NORDTEK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1 165 314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THOROLF AARØEN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Tonningsgata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post@aaroen.com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974 473 372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NORDTEK AS</a:t>
            </a:r>
          </a:p>
        </p:txBody>
      </p:sp>
    </p:spTree>
  </p:cSld>
  <p:clrMapOvr>
    <a:masterClrMapping xmlns:a="http://schemas.openxmlformats.org/drawingml/2006/main"/>
  </p:clrMapOvr>
</p:sld>
</file>