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9e0e90902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8b00c98034b09"/>
  </p:sldMasterIdLst>
  <p:sldIdLst>
    <p:sldId xmlns:r="http://schemas.openxmlformats.org/officeDocument/2006/relationships" id="256" r:id="R6ed514c0aa7b4424"/>
    <p:sldId xmlns:r="http://schemas.openxmlformats.org/officeDocument/2006/relationships" id="257" r:id="R61e285ee4bc140d7"/>
    <p:sldId xmlns:r="http://schemas.openxmlformats.org/officeDocument/2006/relationships" id="258" r:id="Rae4201cc80104cf3"/>
    <p:sldId xmlns:r="http://schemas.openxmlformats.org/officeDocument/2006/relationships" id="259" r:id="Rd968e36f58934df5"/>
    <p:sldId xmlns:r="http://schemas.openxmlformats.org/officeDocument/2006/relationships" id="260" r:id="R2e46253cc14e4655"/>
    <p:sldId xmlns:r="http://schemas.openxmlformats.org/officeDocument/2006/relationships" id="261" r:id="Rae0dc195e2ac4995"/>
    <p:sldId xmlns:r="http://schemas.openxmlformats.org/officeDocument/2006/relationships" id="262" r:id="R9860d6804715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8b00c98034b09" /><Relationship Type="http://schemas.openxmlformats.org/officeDocument/2006/relationships/slide" Target="/ppt/slides/slide1.xml" Id="R6ed514c0aa7b4424" /><Relationship Type="http://schemas.openxmlformats.org/officeDocument/2006/relationships/slide" Target="/ppt/slides/slide2.xml" Id="R61e285ee4bc140d7" /><Relationship Type="http://schemas.openxmlformats.org/officeDocument/2006/relationships/slide" Target="/ppt/slides/slide3.xml" Id="Rae4201cc80104cf3" /><Relationship Type="http://schemas.openxmlformats.org/officeDocument/2006/relationships/slide" Target="/ppt/slides/slide4.xml" Id="Rd968e36f58934df5" /><Relationship Type="http://schemas.openxmlformats.org/officeDocument/2006/relationships/slide" Target="/ppt/slides/slide5.xml" Id="R2e46253cc14e4655" /><Relationship Type="http://schemas.openxmlformats.org/officeDocument/2006/relationships/slide" Target="/ppt/slides/slide6.xml" Id="Rae0dc195e2ac4995" /><Relationship Type="http://schemas.openxmlformats.org/officeDocument/2006/relationships/slide" Target="/ppt/slides/slide7.xml" Id="R9860d6804715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478a838f1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0d1a197eb43a3" /><Relationship Type="http://schemas.openxmlformats.org/officeDocument/2006/relationships/theme" Target="/ppt/slideMasters/theme/theme1.xml" Id="R3ebb3ec11f97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0d1a197eb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169a25aa6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f85778dc1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00f99c3b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1e126b68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10663e33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d63ac9b86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aec0e94a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