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80461824c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61001a4fc4210"/>
  </p:sldMasterIdLst>
  <p:sldIdLst>
    <p:sldId xmlns:r="http://schemas.openxmlformats.org/officeDocument/2006/relationships" id="256" r:id="R3909d3d159fe4d5b"/>
    <p:sldId xmlns:r="http://schemas.openxmlformats.org/officeDocument/2006/relationships" id="257" r:id="R9e79a15645f94ad6"/>
    <p:sldId xmlns:r="http://schemas.openxmlformats.org/officeDocument/2006/relationships" id="258" r:id="R5706049856ac4885"/>
    <p:sldId xmlns:r="http://schemas.openxmlformats.org/officeDocument/2006/relationships" id="259" r:id="R5b95e1307b034655"/>
    <p:sldId xmlns:r="http://schemas.openxmlformats.org/officeDocument/2006/relationships" id="260" r:id="R1e664109c5014ae7"/>
    <p:sldId xmlns:r="http://schemas.openxmlformats.org/officeDocument/2006/relationships" id="261" r:id="Rfd72b2e9ffff4e8a"/>
    <p:sldId xmlns:r="http://schemas.openxmlformats.org/officeDocument/2006/relationships" id="262" r:id="Reeb804054997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61001a4fc4210" /><Relationship Type="http://schemas.openxmlformats.org/officeDocument/2006/relationships/slide" Target="/ppt/slides/slide1.xml" Id="R3909d3d159fe4d5b" /><Relationship Type="http://schemas.openxmlformats.org/officeDocument/2006/relationships/slide" Target="/ppt/slides/slide2.xml" Id="R9e79a15645f94ad6" /><Relationship Type="http://schemas.openxmlformats.org/officeDocument/2006/relationships/slide" Target="/ppt/slides/slide3.xml" Id="R5706049856ac4885" /><Relationship Type="http://schemas.openxmlformats.org/officeDocument/2006/relationships/slide" Target="/ppt/slides/slide4.xml" Id="R5b95e1307b034655" /><Relationship Type="http://schemas.openxmlformats.org/officeDocument/2006/relationships/slide" Target="/ppt/slides/slide5.xml" Id="R1e664109c5014ae7" /><Relationship Type="http://schemas.openxmlformats.org/officeDocument/2006/relationships/slide" Target="/ppt/slides/slide6.xml" Id="Rfd72b2e9ffff4e8a" /><Relationship Type="http://schemas.openxmlformats.org/officeDocument/2006/relationships/slide" Target="/ppt/slides/slide7.xml" Id="Reeb804054997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c31447716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8f6b5e2d4122" /><Relationship Type="http://schemas.openxmlformats.org/officeDocument/2006/relationships/theme" Target="/ppt/slideMasters/theme/theme1.xml" Id="R4529a9a6b9fb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d8f6b5e2d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605fa3610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35594a2c0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fa1efb18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34e89b6f8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97cec890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51e8921c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34a01930e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ØYEKAST INVEST AS  –  21,2 %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