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8fad84729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0ab45806d4e85"/>
  </p:sldMasterIdLst>
  <p:sldIdLst>
    <p:sldId xmlns:r="http://schemas.openxmlformats.org/officeDocument/2006/relationships" id="256" r:id="R5aa4db85b55945fa"/>
    <p:sldId xmlns:r="http://schemas.openxmlformats.org/officeDocument/2006/relationships" id="257" r:id="R968e75e7dec649c1"/>
    <p:sldId xmlns:r="http://schemas.openxmlformats.org/officeDocument/2006/relationships" id="258" r:id="R5c9482460171473c"/>
    <p:sldId xmlns:r="http://schemas.openxmlformats.org/officeDocument/2006/relationships" id="259" r:id="R1c7c80f0b4bc41e6"/>
    <p:sldId xmlns:r="http://schemas.openxmlformats.org/officeDocument/2006/relationships" id="260" r:id="R348a01a3d5db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0ab45806d4e85" /><Relationship Type="http://schemas.openxmlformats.org/officeDocument/2006/relationships/slide" Target="/ppt/slides/slide1.xml" Id="R5aa4db85b55945fa" /><Relationship Type="http://schemas.openxmlformats.org/officeDocument/2006/relationships/slide" Target="/ppt/slides/slide2.xml" Id="R968e75e7dec649c1" /><Relationship Type="http://schemas.openxmlformats.org/officeDocument/2006/relationships/slide" Target="/ppt/slides/slide3.xml" Id="R5c9482460171473c" /><Relationship Type="http://schemas.openxmlformats.org/officeDocument/2006/relationships/slide" Target="/ppt/slides/slide4.xml" Id="R1c7c80f0b4bc41e6" /><Relationship Type="http://schemas.openxmlformats.org/officeDocument/2006/relationships/slide" Target="/ppt/slides/slide5.xml" Id="R348a01a3d5db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3867c6ce3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c8d9a306a4e39" /><Relationship Type="http://schemas.openxmlformats.org/officeDocument/2006/relationships/theme" Target="/ppt/slideMasters/theme/theme1.xml" Id="Re04a96a2472d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c8d9a306a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975510e6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4b3a00ab2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65250b76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c078df7f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bca8fc80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TØMTU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