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b9c83cd024e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8ec2e7ca04eed"/>
  </p:sldMasterIdLst>
  <p:sldIdLst>
    <p:sldId xmlns:r="http://schemas.openxmlformats.org/officeDocument/2006/relationships" id="256" r:id="Re6f5565db9db4cfd"/>
    <p:sldId xmlns:r="http://schemas.openxmlformats.org/officeDocument/2006/relationships" id="257" r:id="R727ce50472bf474f"/>
    <p:sldId xmlns:r="http://schemas.openxmlformats.org/officeDocument/2006/relationships" id="258" r:id="Rdb39a9c0b06045a7"/>
    <p:sldId xmlns:r="http://schemas.openxmlformats.org/officeDocument/2006/relationships" id="259" r:id="R41557f9485a2417e"/>
    <p:sldId xmlns:r="http://schemas.openxmlformats.org/officeDocument/2006/relationships" id="260" r:id="R98f16e226da84f57"/>
    <p:sldId xmlns:r="http://schemas.openxmlformats.org/officeDocument/2006/relationships" id="261" r:id="R3bfece6acc954f1f"/>
    <p:sldId xmlns:r="http://schemas.openxmlformats.org/officeDocument/2006/relationships" id="262" r:id="R971215fcada6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8ec2e7ca04eed" /><Relationship Type="http://schemas.openxmlformats.org/officeDocument/2006/relationships/slide" Target="/ppt/slides/slide1.xml" Id="Re6f5565db9db4cfd" /><Relationship Type="http://schemas.openxmlformats.org/officeDocument/2006/relationships/slide" Target="/ppt/slides/slide2.xml" Id="R727ce50472bf474f" /><Relationship Type="http://schemas.openxmlformats.org/officeDocument/2006/relationships/slide" Target="/ppt/slides/slide3.xml" Id="Rdb39a9c0b06045a7" /><Relationship Type="http://schemas.openxmlformats.org/officeDocument/2006/relationships/slide" Target="/ppt/slides/slide4.xml" Id="R41557f9485a2417e" /><Relationship Type="http://schemas.openxmlformats.org/officeDocument/2006/relationships/slide" Target="/ppt/slides/slide5.xml" Id="R98f16e226da84f57" /><Relationship Type="http://schemas.openxmlformats.org/officeDocument/2006/relationships/slide" Target="/ppt/slides/slide6.xml" Id="R3bfece6acc954f1f" /><Relationship Type="http://schemas.openxmlformats.org/officeDocument/2006/relationships/slide" Target="/ppt/slides/slide7.xml" Id="R971215fcada6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c3a1a319d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e13479b8425d" /><Relationship Type="http://schemas.openxmlformats.org/officeDocument/2006/relationships/theme" Target="/ppt/slideMasters/theme/theme1.xml" Id="R35c1848e1eff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0e13479b8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1b124fea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b4b50f14c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d6883489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5d1f89a7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546453ef0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1714d47d0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8b99fafa6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