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6769a139e47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e370c103134ad9"/>
  </p:sldMasterIdLst>
  <p:sldIdLst>
    <p:sldId xmlns:r="http://schemas.openxmlformats.org/officeDocument/2006/relationships" id="256" r:id="R9a714ba681d640c3"/>
    <p:sldId xmlns:r="http://schemas.openxmlformats.org/officeDocument/2006/relationships" id="257" r:id="Rd81f2c2e4e4f4343"/>
    <p:sldId xmlns:r="http://schemas.openxmlformats.org/officeDocument/2006/relationships" id="258" r:id="R8e666d47b7f44caf"/>
    <p:sldId xmlns:r="http://schemas.openxmlformats.org/officeDocument/2006/relationships" id="259" r:id="R8f08565c23504894"/>
    <p:sldId xmlns:r="http://schemas.openxmlformats.org/officeDocument/2006/relationships" id="260" r:id="Reafc37898cdf407d"/>
    <p:sldId xmlns:r="http://schemas.openxmlformats.org/officeDocument/2006/relationships" id="261" r:id="Ra64ec18c0d0c4c7f"/>
    <p:sldId xmlns:r="http://schemas.openxmlformats.org/officeDocument/2006/relationships" id="262" r:id="Ra0275d54c7c742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370c103134ad9" /><Relationship Type="http://schemas.openxmlformats.org/officeDocument/2006/relationships/slide" Target="/ppt/slides/slide1.xml" Id="R9a714ba681d640c3" /><Relationship Type="http://schemas.openxmlformats.org/officeDocument/2006/relationships/slide" Target="/ppt/slides/slide2.xml" Id="Rd81f2c2e4e4f4343" /><Relationship Type="http://schemas.openxmlformats.org/officeDocument/2006/relationships/slide" Target="/ppt/slides/slide3.xml" Id="R8e666d47b7f44caf" /><Relationship Type="http://schemas.openxmlformats.org/officeDocument/2006/relationships/slide" Target="/ppt/slides/slide4.xml" Id="R8f08565c23504894" /><Relationship Type="http://schemas.openxmlformats.org/officeDocument/2006/relationships/slide" Target="/ppt/slides/slide5.xml" Id="Reafc37898cdf407d" /><Relationship Type="http://schemas.openxmlformats.org/officeDocument/2006/relationships/slide" Target="/ppt/slides/slide6.xml" Id="Ra64ec18c0d0c4c7f" /><Relationship Type="http://schemas.openxmlformats.org/officeDocument/2006/relationships/slide" Target="/ppt/slides/slide7.xml" Id="Ra0275d54c7c742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d4a8b901140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9be0c233240aa" /><Relationship Type="http://schemas.openxmlformats.org/officeDocument/2006/relationships/theme" Target="/ppt/slideMasters/theme/theme1.xml" Id="R74c79c5e0b90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39be0c233240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9f8266c5549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f383f128c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c0dac74f4c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aaa7b8af6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7775c3d3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817b77e7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81ec91a8c4a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