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151eaf385c44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dede2141404dcd"/>
  </p:sldMasterIdLst>
  <p:sldIdLst>
    <p:sldId xmlns:r="http://schemas.openxmlformats.org/officeDocument/2006/relationships" id="256" r:id="Rf52e3688f7564040"/>
    <p:sldId xmlns:r="http://schemas.openxmlformats.org/officeDocument/2006/relationships" id="257" r:id="R3603cfcc71bc4480"/>
    <p:sldId xmlns:r="http://schemas.openxmlformats.org/officeDocument/2006/relationships" id="258" r:id="Rd9b2886b494245cd"/>
    <p:sldId xmlns:r="http://schemas.openxmlformats.org/officeDocument/2006/relationships" id="259" r:id="R895ef7b1bf054170"/>
    <p:sldId xmlns:r="http://schemas.openxmlformats.org/officeDocument/2006/relationships" id="260" r:id="R9147af1aae894d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dede2141404dcd" /><Relationship Type="http://schemas.openxmlformats.org/officeDocument/2006/relationships/slide" Target="/ppt/slides/slide1.xml" Id="Rf52e3688f7564040" /><Relationship Type="http://schemas.openxmlformats.org/officeDocument/2006/relationships/slide" Target="/ppt/slides/slide2.xml" Id="R3603cfcc71bc4480" /><Relationship Type="http://schemas.openxmlformats.org/officeDocument/2006/relationships/slide" Target="/ppt/slides/slide3.xml" Id="Rd9b2886b494245cd" /><Relationship Type="http://schemas.openxmlformats.org/officeDocument/2006/relationships/slide" Target="/ppt/slides/slide4.xml" Id="R895ef7b1bf054170" /><Relationship Type="http://schemas.openxmlformats.org/officeDocument/2006/relationships/slide" Target="/ppt/slides/slide5.xml" Id="R9147af1aae894d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a890870e645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07649f62e4967" /><Relationship Type="http://schemas.openxmlformats.org/officeDocument/2006/relationships/theme" Target="/ppt/slideMasters/theme/theme1.xml" Id="R5080b7bed63c42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907649f62e49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4bca9c1dc44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0dcbf8539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c2042eb8e4d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d1592a2f244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e1387278749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GUNVALD LAUVSTAD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 LAUVSTAD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GUNVALD LAUVSTAD AS</a:t>
            </a:r>
          </a:p>
        </p:txBody>
      </p:sp>
    </p:spTree>
  </p:cSld>
  <p:clrMapOvr>
    <a:masterClrMapping xmlns:a="http://schemas.openxmlformats.org/drawingml/2006/main"/>
  </p:clrMapOvr>
</p:sld>
</file>