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91cef9c1e8403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c2e1eb14d164890"/>
  </p:sldMasterIdLst>
  <p:sldIdLst>
    <p:sldId xmlns:r="http://schemas.openxmlformats.org/officeDocument/2006/relationships" id="256" r:id="R4715ccb0afe14a78"/>
    <p:sldId xmlns:r="http://schemas.openxmlformats.org/officeDocument/2006/relationships" id="257" r:id="Rad08e76a18184782"/>
    <p:sldId xmlns:r="http://schemas.openxmlformats.org/officeDocument/2006/relationships" id="258" r:id="R91bbc1e38a814961"/>
    <p:sldId xmlns:r="http://schemas.openxmlformats.org/officeDocument/2006/relationships" id="259" r:id="Ra3d2e93489d3460c"/>
    <p:sldId xmlns:r="http://schemas.openxmlformats.org/officeDocument/2006/relationships" id="260" r:id="Rbc25d17f309342f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2e1eb14d164890" /><Relationship Type="http://schemas.openxmlformats.org/officeDocument/2006/relationships/slide" Target="/ppt/slides/slide1.xml" Id="R4715ccb0afe14a78" /><Relationship Type="http://schemas.openxmlformats.org/officeDocument/2006/relationships/slide" Target="/ppt/slides/slide2.xml" Id="Rad08e76a18184782" /><Relationship Type="http://schemas.openxmlformats.org/officeDocument/2006/relationships/slide" Target="/ppt/slides/slide3.xml" Id="R91bbc1e38a814961" /><Relationship Type="http://schemas.openxmlformats.org/officeDocument/2006/relationships/slide" Target="/ppt/slides/slide4.xml" Id="Ra3d2e93489d3460c" /><Relationship Type="http://schemas.openxmlformats.org/officeDocument/2006/relationships/slide" Target="/ppt/slides/slide5.xml" Id="Rbc25d17f309342f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8f5c359d694f5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558887581345c0" /><Relationship Type="http://schemas.openxmlformats.org/officeDocument/2006/relationships/theme" Target="/ppt/slideMasters/theme/theme1.xml" Id="R4fb7c689605746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c558887581345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e8f52f58664fa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09bb4c6d0041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21be7bfc6443f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00ac395f6447e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808d15c2574d9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DANSKE BANK A/S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DANSKE BANK A/S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DANSKE BANK A/S ble etablert [år] og holder til i Dk-1577 København V.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DANSKE BANK A/S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DANSKE BANK A/S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DANSKE BANK A/S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Bernstorffsgade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Dk-1577 København V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+ 4533440000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974 534 681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DANSKE BANK A/S</a:t>
            </a:r>
          </a:p>
        </p:txBody>
      </p:sp>
    </p:spTree>
  </p:cSld>
  <p:clrMapOvr>
    <a:masterClrMapping xmlns:a="http://schemas.openxmlformats.org/drawingml/2006/main"/>
  </p:clrMapOvr>
</p:sld>
</file>