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7add27895e4e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0baebdc1034c3c"/>
  </p:sldMasterIdLst>
  <p:sldIdLst>
    <p:sldId xmlns:r="http://schemas.openxmlformats.org/officeDocument/2006/relationships" id="256" r:id="R1455d3111ac74272"/>
    <p:sldId xmlns:r="http://schemas.openxmlformats.org/officeDocument/2006/relationships" id="257" r:id="R92cfd5fbe19b4dba"/>
    <p:sldId xmlns:r="http://schemas.openxmlformats.org/officeDocument/2006/relationships" id="258" r:id="R0fddf1e7e6d24845"/>
    <p:sldId xmlns:r="http://schemas.openxmlformats.org/officeDocument/2006/relationships" id="259" r:id="R6e03904c75ef4d56"/>
    <p:sldId xmlns:r="http://schemas.openxmlformats.org/officeDocument/2006/relationships" id="260" r:id="R63d21ba22a7646f7"/>
    <p:sldId xmlns:r="http://schemas.openxmlformats.org/officeDocument/2006/relationships" id="261" r:id="R9a5e6e18a71b40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0baebdc1034c3c" /><Relationship Type="http://schemas.openxmlformats.org/officeDocument/2006/relationships/slide" Target="/ppt/slides/slide1.xml" Id="R1455d3111ac74272" /><Relationship Type="http://schemas.openxmlformats.org/officeDocument/2006/relationships/slide" Target="/ppt/slides/slide2.xml" Id="R92cfd5fbe19b4dba" /><Relationship Type="http://schemas.openxmlformats.org/officeDocument/2006/relationships/slide" Target="/ppt/slides/slide3.xml" Id="R0fddf1e7e6d24845" /><Relationship Type="http://schemas.openxmlformats.org/officeDocument/2006/relationships/slide" Target="/ppt/slides/slide4.xml" Id="R6e03904c75ef4d56" /><Relationship Type="http://schemas.openxmlformats.org/officeDocument/2006/relationships/slide" Target="/ppt/slides/slide5.xml" Id="R63d21ba22a7646f7" /><Relationship Type="http://schemas.openxmlformats.org/officeDocument/2006/relationships/slide" Target="/ppt/slides/slide6.xml" Id="R9a5e6e18a71b40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d4182177d46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1039eeed2496f" /><Relationship Type="http://schemas.openxmlformats.org/officeDocument/2006/relationships/theme" Target="/ppt/slideMasters/theme/theme1.xml" Id="Rdf2e42918f4148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d1039eeed249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8724b5f4b49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cb06c69fc43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52326120e49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2d91f8aa344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d4e1f986e47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03c594cde44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EWS 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EWS 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101 390 140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97 519 359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105 202 981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779 793 531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784 834 480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Skandinaviska Enskilda Banken, Filipstad brygge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stiftelser@seb.no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974 680 246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