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58fdfcd44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d49d0acc944bf"/>
  </p:sldMasterIdLst>
  <p:sldIdLst>
    <p:sldId xmlns:r="http://schemas.openxmlformats.org/officeDocument/2006/relationships" id="256" r:id="R42c0b2d3c6a84fad"/>
    <p:sldId xmlns:r="http://schemas.openxmlformats.org/officeDocument/2006/relationships" id="257" r:id="R042259fcd4094129"/>
    <p:sldId xmlns:r="http://schemas.openxmlformats.org/officeDocument/2006/relationships" id="258" r:id="R5bf340a0530e4ae4"/>
    <p:sldId xmlns:r="http://schemas.openxmlformats.org/officeDocument/2006/relationships" id="259" r:id="Rd9cee968fd9644d8"/>
    <p:sldId xmlns:r="http://schemas.openxmlformats.org/officeDocument/2006/relationships" id="260" r:id="R2284374a0a4a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d49d0acc944bf" /><Relationship Type="http://schemas.openxmlformats.org/officeDocument/2006/relationships/slide" Target="/ppt/slides/slide1.xml" Id="R42c0b2d3c6a84fad" /><Relationship Type="http://schemas.openxmlformats.org/officeDocument/2006/relationships/slide" Target="/ppt/slides/slide2.xml" Id="R042259fcd4094129" /><Relationship Type="http://schemas.openxmlformats.org/officeDocument/2006/relationships/slide" Target="/ppt/slides/slide3.xml" Id="R5bf340a0530e4ae4" /><Relationship Type="http://schemas.openxmlformats.org/officeDocument/2006/relationships/slide" Target="/ppt/slides/slide4.xml" Id="Rd9cee968fd9644d8" /><Relationship Type="http://schemas.openxmlformats.org/officeDocument/2006/relationships/slide" Target="/ppt/slides/slide5.xml" Id="R2284374a0a4a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d905cac81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2c69dd6241e2" /><Relationship Type="http://schemas.openxmlformats.org/officeDocument/2006/relationships/theme" Target="/ppt/slideMasters/theme/theme1.xml" Id="R1be82f89d49d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d2c69dd62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1872ef68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fd3b1804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5aa15dae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7df24ff9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a8b71999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