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1b5f17a9f3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4d928ceedb4506"/>
  </p:sldMasterIdLst>
  <p:sldIdLst>
    <p:sldId xmlns:r="http://schemas.openxmlformats.org/officeDocument/2006/relationships" id="256" r:id="Ra9456ef7596d40cf"/>
    <p:sldId xmlns:r="http://schemas.openxmlformats.org/officeDocument/2006/relationships" id="257" r:id="Rf3ca82f0c2fb442f"/>
    <p:sldId xmlns:r="http://schemas.openxmlformats.org/officeDocument/2006/relationships" id="258" r:id="R5b541fce776b4e94"/>
    <p:sldId xmlns:r="http://schemas.openxmlformats.org/officeDocument/2006/relationships" id="259" r:id="R2654736b32fa4ae4"/>
    <p:sldId xmlns:r="http://schemas.openxmlformats.org/officeDocument/2006/relationships" id="260" r:id="R996057f47bfe42bb"/>
    <p:sldId xmlns:r="http://schemas.openxmlformats.org/officeDocument/2006/relationships" id="261" r:id="R45bb0ca62a4e4ca2"/>
    <p:sldId xmlns:r="http://schemas.openxmlformats.org/officeDocument/2006/relationships" id="262" r:id="R88ec264b377a4f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d928ceedb4506" /><Relationship Type="http://schemas.openxmlformats.org/officeDocument/2006/relationships/slide" Target="/ppt/slides/slide1.xml" Id="Ra9456ef7596d40cf" /><Relationship Type="http://schemas.openxmlformats.org/officeDocument/2006/relationships/slide" Target="/ppt/slides/slide2.xml" Id="Rf3ca82f0c2fb442f" /><Relationship Type="http://schemas.openxmlformats.org/officeDocument/2006/relationships/slide" Target="/ppt/slides/slide3.xml" Id="R5b541fce776b4e94" /><Relationship Type="http://schemas.openxmlformats.org/officeDocument/2006/relationships/slide" Target="/ppt/slides/slide4.xml" Id="R2654736b32fa4ae4" /><Relationship Type="http://schemas.openxmlformats.org/officeDocument/2006/relationships/slide" Target="/ppt/slides/slide5.xml" Id="R996057f47bfe42bb" /><Relationship Type="http://schemas.openxmlformats.org/officeDocument/2006/relationships/slide" Target="/ppt/slides/slide6.xml" Id="R45bb0ca62a4e4ca2" /><Relationship Type="http://schemas.openxmlformats.org/officeDocument/2006/relationships/slide" Target="/ppt/slides/slide7.xml" Id="R88ec264b377a4f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f8eb3eef6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ebe27362642a3" /><Relationship Type="http://schemas.openxmlformats.org/officeDocument/2006/relationships/theme" Target="/ppt/slideMasters/theme/theme1.xml" Id="Rf1989c359206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ebe273626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96200efcb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82b400c6b47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ad1e5bf49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d17cf320f4f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49d7e02cf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e6190ff8b4f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3b37875ff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SYNERGI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SYNERGI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75 135 257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24 577 353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974 784 556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