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341c9baac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55dfe71a74354"/>
  </p:sldMasterIdLst>
  <p:sldIdLst>
    <p:sldId xmlns:r="http://schemas.openxmlformats.org/officeDocument/2006/relationships" id="256" r:id="Rf0ca3727070e4567"/>
    <p:sldId xmlns:r="http://schemas.openxmlformats.org/officeDocument/2006/relationships" id="257" r:id="R742204b751e84f91"/>
    <p:sldId xmlns:r="http://schemas.openxmlformats.org/officeDocument/2006/relationships" id="258" r:id="R554b257279614fe2"/>
    <p:sldId xmlns:r="http://schemas.openxmlformats.org/officeDocument/2006/relationships" id="259" r:id="Rabeb66af7eb844ed"/>
    <p:sldId xmlns:r="http://schemas.openxmlformats.org/officeDocument/2006/relationships" id="260" r:id="R355a3d1cbed0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55dfe71a74354" /><Relationship Type="http://schemas.openxmlformats.org/officeDocument/2006/relationships/slide" Target="/ppt/slides/slide1.xml" Id="Rf0ca3727070e4567" /><Relationship Type="http://schemas.openxmlformats.org/officeDocument/2006/relationships/slide" Target="/ppt/slides/slide2.xml" Id="R742204b751e84f91" /><Relationship Type="http://schemas.openxmlformats.org/officeDocument/2006/relationships/slide" Target="/ppt/slides/slide3.xml" Id="R554b257279614fe2" /><Relationship Type="http://schemas.openxmlformats.org/officeDocument/2006/relationships/slide" Target="/ppt/slides/slide4.xml" Id="Rabeb66af7eb844ed" /><Relationship Type="http://schemas.openxmlformats.org/officeDocument/2006/relationships/slide" Target="/ppt/slides/slide5.xml" Id="R355a3d1cbed0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fc5d6489b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db7cd0dbe4d5d" /><Relationship Type="http://schemas.openxmlformats.org/officeDocument/2006/relationships/theme" Target="/ppt/slideMasters/theme/theme1.xml" Id="R4820e833eaea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db7cd0dbe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c0dceb36e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75b649af2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7a6f00e74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5076078524a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5dd158958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