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76ea13d04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5a02365b44718"/>
  </p:sldMasterIdLst>
  <p:sldIdLst>
    <p:sldId xmlns:r="http://schemas.openxmlformats.org/officeDocument/2006/relationships" id="256" r:id="Rd3b912e38b1b4aac"/>
    <p:sldId xmlns:r="http://schemas.openxmlformats.org/officeDocument/2006/relationships" id="257" r:id="Re821e162f2244834"/>
    <p:sldId xmlns:r="http://schemas.openxmlformats.org/officeDocument/2006/relationships" id="258" r:id="R34eed7871e594935"/>
    <p:sldId xmlns:r="http://schemas.openxmlformats.org/officeDocument/2006/relationships" id="259" r:id="R10e2b5fd49dd4879"/>
    <p:sldId xmlns:r="http://schemas.openxmlformats.org/officeDocument/2006/relationships" id="260" r:id="R250def5b8caa4a46"/>
    <p:sldId xmlns:r="http://schemas.openxmlformats.org/officeDocument/2006/relationships" id="261" r:id="Rcff0ee61cbda4b8e"/>
    <p:sldId xmlns:r="http://schemas.openxmlformats.org/officeDocument/2006/relationships" id="262" r:id="R2abf26193d44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5a02365b44718" /><Relationship Type="http://schemas.openxmlformats.org/officeDocument/2006/relationships/slide" Target="/ppt/slides/slide1.xml" Id="Rd3b912e38b1b4aac" /><Relationship Type="http://schemas.openxmlformats.org/officeDocument/2006/relationships/slide" Target="/ppt/slides/slide2.xml" Id="Re821e162f2244834" /><Relationship Type="http://schemas.openxmlformats.org/officeDocument/2006/relationships/slide" Target="/ppt/slides/slide3.xml" Id="R34eed7871e594935" /><Relationship Type="http://schemas.openxmlformats.org/officeDocument/2006/relationships/slide" Target="/ppt/slides/slide4.xml" Id="R10e2b5fd49dd4879" /><Relationship Type="http://schemas.openxmlformats.org/officeDocument/2006/relationships/slide" Target="/ppt/slides/slide5.xml" Id="R250def5b8caa4a46" /><Relationship Type="http://schemas.openxmlformats.org/officeDocument/2006/relationships/slide" Target="/ppt/slides/slide6.xml" Id="Rcff0ee61cbda4b8e" /><Relationship Type="http://schemas.openxmlformats.org/officeDocument/2006/relationships/slide" Target="/ppt/slides/slide7.xml" Id="R2abf26193d44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f0dcc31cf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9fb4fdf80460c" /><Relationship Type="http://schemas.openxmlformats.org/officeDocument/2006/relationships/theme" Target="/ppt/slideMasters/theme/theme1.xml" Id="R0ae2dedb8dd3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9fb4fdf80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f804a074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577ada433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573b5ed4f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156ccb40d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01f317905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7ce1824f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c97bf9cd6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