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c798c70e6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24cd29df34f72"/>
  </p:sldMasterIdLst>
  <p:sldIdLst>
    <p:sldId xmlns:r="http://schemas.openxmlformats.org/officeDocument/2006/relationships" id="256" r:id="Rcbb0720f8e1c4484"/>
    <p:sldId xmlns:r="http://schemas.openxmlformats.org/officeDocument/2006/relationships" id="257" r:id="R70db9dbacc314525"/>
    <p:sldId xmlns:r="http://schemas.openxmlformats.org/officeDocument/2006/relationships" id="258" r:id="R73a58c686b7947ce"/>
    <p:sldId xmlns:r="http://schemas.openxmlformats.org/officeDocument/2006/relationships" id="259" r:id="R870c709ea8614677"/>
    <p:sldId xmlns:r="http://schemas.openxmlformats.org/officeDocument/2006/relationships" id="260" r:id="R85e4704094594b2f"/>
    <p:sldId xmlns:r="http://schemas.openxmlformats.org/officeDocument/2006/relationships" id="261" r:id="R5f50aec260064970"/>
    <p:sldId xmlns:r="http://schemas.openxmlformats.org/officeDocument/2006/relationships" id="262" r:id="R02d9dd8c82ff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24cd29df34f72" /><Relationship Type="http://schemas.openxmlformats.org/officeDocument/2006/relationships/slide" Target="/ppt/slides/slide1.xml" Id="Rcbb0720f8e1c4484" /><Relationship Type="http://schemas.openxmlformats.org/officeDocument/2006/relationships/slide" Target="/ppt/slides/slide2.xml" Id="R70db9dbacc314525" /><Relationship Type="http://schemas.openxmlformats.org/officeDocument/2006/relationships/slide" Target="/ppt/slides/slide3.xml" Id="R73a58c686b7947ce" /><Relationship Type="http://schemas.openxmlformats.org/officeDocument/2006/relationships/slide" Target="/ppt/slides/slide4.xml" Id="R870c709ea8614677" /><Relationship Type="http://schemas.openxmlformats.org/officeDocument/2006/relationships/slide" Target="/ppt/slides/slide5.xml" Id="R85e4704094594b2f" /><Relationship Type="http://schemas.openxmlformats.org/officeDocument/2006/relationships/slide" Target="/ppt/slides/slide6.xml" Id="R5f50aec260064970" /><Relationship Type="http://schemas.openxmlformats.org/officeDocument/2006/relationships/slide" Target="/ppt/slides/slide7.xml" Id="R02d9dd8c82ff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fa774fcc8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3dd2f9b04715" /><Relationship Type="http://schemas.openxmlformats.org/officeDocument/2006/relationships/theme" Target="/ppt/slideMasters/theme/theme1.xml" Id="R5e88ef4a28fa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73dd2f9b0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7fd5b2b6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4569fab99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8c8c6105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b357118a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6dad9d76b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6a218eb1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7555d8d4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SIMEN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 OLE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