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5f13602dea4a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4ca5deba9f4cc7"/>
  </p:sldMasterIdLst>
  <p:sldIdLst>
    <p:sldId xmlns:r="http://schemas.openxmlformats.org/officeDocument/2006/relationships" id="256" r:id="R4e3415e62863464a"/>
    <p:sldId xmlns:r="http://schemas.openxmlformats.org/officeDocument/2006/relationships" id="257" r:id="Re7a0c78745ee4737"/>
    <p:sldId xmlns:r="http://schemas.openxmlformats.org/officeDocument/2006/relationships" id="258" r:id="Rd9d1fe8aeaf6429b"/>
    <p:sldId xmlns:r="http://schemas.openxmlformats.org/officeDocument/2006/relationships" id="259" r:id="R89411b28f2b1432f"/>
    <p:sldId xmlns:r="http://schemas.openxmlformats.org/officeDocument/2006/relationships" id="260" r:id="Rcea7e098dc9a4df9"/>
    <p:sldId xmlns:r="http://schemas.openxmlformats.org/officeDocument/2006/relationships" id="261" r:id="R9a26c5e592474d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4ca5deba9f4cc7" /><Relationship Type="http://schemas.openxmlformats.org/officeDocument/2006/relationships/slide" Target="/ppt/slides/slide1.xml" Id="R4e3415e62863464a" /><Relationship Type="http://schemas.openxmlformats.org/officeDocument/2006/relationships/slide" Target="/ppt/slides/slide2.xml" Id="Re7a0c78745ee4737" /><Relationship Type="http://schemas.openxmlformats.org/officeDocument/2006/relationships/slide" Target="/ppt/slides/slide3.xml" Id="Rd9d1fe8aeaf6429b" /><Relationship Type="http://schemas.openxmlformats.org/officeDocument/2006/relationships/slide" Target="/ppt/slides/slide4.xml" Id="R89411b28f2b1432f" /><Relationship Type="http://schemas.openxmlformats.org/officeDocument/2006/relationships/slide" Target="/ppt/slides/slide5.xml" Id="Rcea7e098dc9a4df9" /><Relationship Type="http://schemas.openxmlformats.org/officeDocument/2006/relationships/slide" Target="/ppt/slides/slide6.xml" Id="R9a26c5e592474d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53100699214b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142481bb74f0c" /><Relationship Type="http://schemas.openxmlformats.org/officeDocument/2006/relationships/theme" Target="/ppt/slideMasters/theme/theme1.xml" Id="Rd5ac6d784d5941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9142481bb74f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3f8d657b742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5e49b894249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6f97eddd44e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2f2dcc9cb4c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9d7c0e2ac47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a6c1e153b42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CRUX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CRUX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CRUX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CRUX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CRUX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CRUX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459 669 526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42 988 227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43 285 259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203 640 618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345 906 854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CRUX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Akersgata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32 75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www.stiftelsencrux.no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975 387 011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CRUX</a:t>
            </a:r>
          </a:p>
        </p:txBody>
      </p:sp>
    </p:spTree>
  </p:cSld>
  <p:clrMapOvr>
    <a:masterClrMapping xmlns:a="http://schemas.openxmlformats.org/drawingml/2006/main"/>
  </p:clrMapOvr>
</p:sld>
</file>