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1911f3904d48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27b4eee32344a6"/>
  </p:sldMasterIdLst>
  <p:sldIdLst>
    <p:sldId xmlns:r="http://schemas.openxmlformats.org/officeDocument/2006/relationships" id="256" r:id="Reacfd444a21c40d6"/>
    <p:sldId xmlns:r="http://schemas.openxmlformats.org/officeDocument/2006/relationships" id="257" r:id="R0616196e8b7d4fd8"/>
    <p:sldId xmlns:r="http://schemas.openxmlformats.org/officeDocument/2006/relationships" id="258" r:id="R23afc98a55174eb0"/>
    <p:sldId xmlns:r="http://schemas.openxmlformats.org/officeDocument/2006/relationships" id="259" r:id="R8ff0a4c36653466b"/>
    <p:sldId xmlns:r="http://schemas.openxmlformats.org/officeDocument/2006/relationships" id="260" r:id="Rad6d3d119a3a49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27b4eee32344a6" /><Relationship Type="http://schemas.openxmlformats.org/officeDocument/2006/relationships/slide" Target="/ppt/slides/slide1.xml" Id="Reacfd444a21c40d6" /><Relationship Type="http://schemas.openxmlformats.org/officeDocument/2006/relationships/slide" Target="/ppt/slides/slide2.xml" Id="R0616196e8b7d4fd8" /><Relationship Type="http://schemas.openxmlformats.org/officeDocument/2006/relationships/slide" Target="/ppt/slides/slide3.xml" Id="R23afc98a55174eb0" /><Relationship Type="http://schemas.openxmlformats.org/officeDocument/2006/relationships/slide" Target="/ppt/slides/slide4.xml" Id="R8ff0a4c36653466b" /><Relationship Type="http://schemas.openxmlformats.org/officeDocument/2006/relationships/slide" Target="/ppt/slides/slide5.xml" Id="Rad6d3d119a3a49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67dd73e7b54e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66040d5764d9b" /><Relationship Type="http://schemas.openxmlformats.org/officeDocument/2006/relationships/theme" Target="/ppt/slideMasters/theme/theme1.xml" Id="Rc8c19b98476241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c66040d5764d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e602d47c641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68b1f93b245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9712bfb1f40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ceebe6eb047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651c71f7742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GJERSTAD HISTORIELAG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 HISTORIELAG ble etablert [år] og holder til i Sundebru.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Kristen Strat, Verksveien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975 427 633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