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f7e8e2e17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7d14ec1264a14"/>
  </p:sldMasterIdLst>
  <p:sldIdLst>
    <p:sldId xmlns:r="http://schemas.openxmlformats.org/officeDocument/2006/relationships" id="256" r:id="Rde1c6e5c7e1e45de"/>
    <p:sldId xmlns:r="http://schemas.openxmlformats.org/officeDocument/2006/relationships" id="257" r:id="R8a9d394f724e4c16"/>
    <p:sldId xmlns:r="http://schemas.openxmlformats.org/officeDocument/2006/relationships" id="258" r:id="R1a66b7e26ef14446"/>
    <p:sldId xmlns:r="http://schemas.openxmlformats.org/officeDocument/2006/relationships" id="259" r:id="Rc29c04f81f8949fe"/>
    <p:sldId xmlns:r="http://schemas.openxmlformats.org/officeDocument/2006/relationships" id="260" r:id="R82a7bbaeb08d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7d14ec1264a14" /><Relationship Type="http://schemas.openxmlformats.org/officeDocument/2006/relationships/slide" Target="/ppt/slides/slide1.xml" Id="Rde1c6e5c7e1e45de" /><Relationship Type="http://schemas.openxmlformats.org/officeDocument/2006/relationships/slide" Target="/ppt/slides/slide2.xml" Id="R8a9d394f724e4c16" /><Relationship Type="http://schemas.openxmlformats.org/officeDocument/2006/relationships/slide" Target="/ppt/slides/slide3.xml" Id="R1a66b7e26ef14446" /><Relationship Type="http://schemas.openxmlformats.org/officeDocument/2006/relationships/slide" Target="/ppt/slides/slide4.xml" Id="Rc29c04f81f8949fe" /><Relationship Type="http://schemas.openxmlformats.org/officeDocument/2006/relationships/slide" Target="/ppt/slides/slide5.xml" Id="R82a7bbaeb08d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228bf424f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f2f1860ca4166" /><Relationship Type="http://schemas.openxmlformats.org/officeDocument/2006/relationships/theme" Target="/ppt/slideMasters/theme/theme1.xml" Id="Rb27329b9cc8d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f2f1860ca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9ace5e79c4e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fed4e35e0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0df0c8e946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152f3182949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60fe41a41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ØVERHAUG-VIINIKKA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ØVERHAUG-VIINIKKA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975 441 504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