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a0718afde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438e9533d4109"/>
  </p:sldMasterIdLst>
  <p:sldIdLst>
    <p:sldId xmlns:r="http://schemas.openxmlformats.org/officeDocument/2006/relationships" id="256" r:id="R5b85dc76086a4bdd"/>
    <p:sldId xmlns:r="http://schemas.openxmlformats.org/officeDocument/2006/relationships" id="257" r:id="Rc39c1855c3614a05"/>
    <p:sldId xmlns:r="http://schemas.openxmlformats.org/officeDocument/2006/relationships" id="258" r:id="R8efb8e9aca0b449b"/>
    <p:sldId xmlns:r="http://schemas.openxmlformats.org/officeDocument/2006/relationships" id="259" r:id="Ra12d365491d9441f"/>
    <p:sldId xmlns:r="http://schemas.openxmlformats.org/officeDocument/2006/relationships" id="260" r:id="Rcf90fa64a2794432"/>
    <p:sldId xmlns:r="http://schemas.openxmlformats.org/officeDocument/2006/relationships" id="261" r:id="R55be376fc279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438e9533d4109" /><Relationship Type="http://schemas.openxmlformats.org/officeDocument/2006/relationships/slide" Target="/ppt/slides/slide1.xml" Id="R5b85dc76086a4bdd" /><Relationship Type="http://schemas.openxmlformats.org/officeDocument/2006/relationships/slide" Target="/ppt/slides/slide2.xml" Id="Rc39c1855c3614a05" /><Relationship Type="http://schemas.openxmlformats.org/officeDocument/2006/relationships/slide" Target="/ppt/slides/slide3.xml" Id="R8efb8e9aca0b449b" /><Relationship Type="http://schemas.openxmlformats.org/officeDocument/2006/relationships/slide" Target="/ppt/slides/slide4.xml" Id="Ra12d365491d9441f" /><Relationship Type="http://schemas.openxmlformats.org/officeDocument/2006/relationships/slide" Target="/ppt/slides/slide5.xml" Id="Rcf90fa64a2794432" /><Relationship Type="http://schemas.openxmlformats.org/officeDocument/2006/relationships/slide" Target="/ppt/slides/slide6.xml" Id="R55be376fc279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d8d57b578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90dd475f24bca" /><Relationship Type="http://schemas.openxmlformats.org/officeDocument/2006/relationships/theme" Target="/ppt/slideMasters/theme/theme1.xml" Id="Rf6bd7a24725a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90dd475f2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51d2fdab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fc3e08e40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1c95ab4b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9426ca4f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d3cab715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46e67a38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