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902366359840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306c0ed86d4f1b"/>
  </p:sldMasterIdLst>
  <p:sldIdLst>
    <p:sldId xmlns:r="http://schemas.openxmlformats.org/officeDocument/2006/relationships" id="256" r:id="R5ddbb651027b42f6"/>
    <p:sldId xmlns:r="http://schemas.openxmlformats.org/officeDocument/2006/relationships" id="257" r:id="Re546f508d754407b"/>
    <p:sldId xmlns:r="http://schemas.openxmlformats.org/officeDocument/2006/relationships" id="258" r:id="R94dbefc7298a461b"/>
    <p:sldId xmlns:r="http://schemas.openxmlformats.org/officeDocument/2006/relationships" id="259" r:id="Ra6809f51516b4e95"/>
    <p:sldId xmlns:r="http://schemas.openxmlformats.org/officeDocument/2006/relationships" id="260" r:id="R9cc32343ea6244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306c0ed86d4f1b" /><Relationship Type="http://schemas.openxmlformats.org/officeDocument/2006/relationships/slide" Target="/ppt/slides/slide1.xml" Id="R5ddbb651027b42f6" /><Relationship Type="http://schemas.openxmlformats.org/officeDocument/2006/relationships/slide" Target="/ppt/slides/slide2.xml" Id="Re546f508d754407b" /><Relationship Type="http://schemas.openxmlformats.org/officeDocument/2006/relationships/slide" Target="/ppt/slides/slide3.xml" Id="R94dbefc7298a461b" /><Relationship Type="http://schemas.openxmlformats.org/officeDocument/2006/relationships/slide" Target="/ppt/slides/slide4.xml" Id="Ra6809f51516b4e95" /><Relationship Type="http://schemas.openxmlformats.org/officeDocument/2006/relationships/slide" Target="/ppt/slides/slide5.xml" Id="R9cc32343ea6244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80f875ab6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4a610fa3d4cb2" /><Relationship Type="http://schemas.openxmlformats.org/officeDocument/2006/relationships/theme" Target="/ppt/slideMasters/theme/theme1.xml" Id="R25f17eb127c743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84a610fa3d4c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62ae186ac46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f25bcadc741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57604b39048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e6868fcc247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522aad27a47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STATSBANENES VERKSTEDARBERFORENING AVD 13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STATSBANENES VERKSTEDARBERFORENING AVD 13 AV NJF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njf-grorud@mantena.org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verkstedarbeideren.no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975 601 021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