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37608f65a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7b42d16c4441c"/>
  </p:sldMasterIdLst>
  <p:sldIdLst>
    <p:sldId xmlns:r="http://schemas.openxmlformats.org/officeDocument/2006/relationships" id="256" r:id="R45ab5c759cb048ef"/>
    <p:sldId xmlns:r="http://schemas.openxmlformats.org/officeDocument/2006/relationships" id="257" r:id="R0e28d359f34743ef"/>
    <p:sldId xmlns:r="http://schemas.openxmlformats.org/officeDocument/2006/relationships" id="258" r:id="R0e3e45fd52a1404c"/>
    <p:sldId xmlns:r="http://schemas.openxmlformats.org/officeDocument/2006/relationships" id="259" r:id="R9d655e0cd4834a31"/>
    <p:sldId xmlns:r="http://schemas.openxmlformats.org/officeDocument/2006/relationships" id="260" r:id="R4f4f724c08ec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7b42d16c4441c" /><Relationship Type="http://schemas.openxmlformats.org/officeDocument/2006/relationships/slide" Target="/ppt/slides/slide1.xml" Id="R45ab5c759cb048ef" /><Relationship Type="http://schemas.openxmlformats.org/officeDocument/2006/relationships/slide" Target="/ppt/slides/slide2.xml" Id="R0e28d359f34743ef" /><Relationship Type="http://schemas.openxmlformats.org/officeDocument/2006/relationships/slide" Target="/ppt/slides/slide3.xml" Id="R0e3e45fd52a1404c" /><Relationship Type="http://schemas.openxmlformats.org/officeDocument/2006/relationships/slide" Target="/ppt/slides/slide4.xml" Id="R9d655e0cd4834a31" /><Relationship Type="http://schemas.openxmlformats.org/officeDocument/2006/relationships/slide" Target="/ppt/slides/slide5.xml" Id="R4f4f724c08ec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5f7e5588b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70695f9540b3" /><Relationship Type="http://schemas.openxmlformats.org/officeDocument/2006/relationships/theme" Target="/ppt/slideMasters/theme/theme1.xml" Id="R02a4bd14f7a5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770695f95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0df7ef2e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258ab3be4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2a23d726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e48e161f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d153eedb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