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c7fa5fad1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64bdac53645d6"/>
  </p:sldMasterIdLst>
  <p:sldIdLst>
    <p:sldId xmlns:r="http://schemas.openxmlformats.org/officeDocument/2006/relationships" id="256" r:id="Ra5bbfaf6f31e41cb"/>
    <p:sldId xmlns:r="http://schemas.openxmlformats.org/officeDocument/2006/relationships" id="257" r:id="R6577c71e70f94fb6"/>
    <p:sldId xmlns:r="http://schemas.openxmlformats.org/officeDocument/2006/relationships" id="258" r:id="Rcc0357cfe29e4b18"/>
    <p:sldId xmlns:r="http://schemas.openxmlformats.org/officeDocument/2006/relationships" id="259" r:id="Re88d94b54b754a16"/>
    <p:sldId xmlns:r="http://schemas.openxmlformats.org/officeDocument/2006/relationships" id="260" r:id="R2b1c6e836c05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64bdac53645d6" /><Relationship Type="http://schemas.openxmlformats.org/officeDocument/2006/relationships/slide" Target="/ppt/slides/slide1.xml" Id="Ra5bbfaf6f31e41cb" /><Relationship Type="http://schemas.openxmlformats.org/officeDocument/2006/relationships/slide" Target="/ppt/slides/slide2.xml" Id="R6577c71e70f94fb6" /><Relationship Type="http://schemas.openxmlformats.org/officeDocument/2006/relationships/slide" Target="/ppt/slides/slide3.xml" Id="Rcc0357cfe29e4b18" /><Relationship Type="http://schemas.openxmlformats.org/officeDocument/2006/relationships/slide" Target="/ppt/slides/slide4.xml" Id="Re88d94b54b754a16" /><Relationship Type="http://schemas.openxmlformats.org/officeDocument/2006/relationships/slide" Target="/ppt/slides/slide5.xml" Id="R2b1c6e836c05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7d0309ed9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db752450b4b5b" /><Relationship Type="http://schemas.openxmlformats.org/officeDocument/2006/relationships/theme" Target="/ppt/slideMasters/theme/theme1.xml" Id="R0b0fa743c71b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db752450b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3afcf2dc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dff62730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119c7df8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34ecc632d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10dee083a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RANA AVD 172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RANA AVD 172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post.172@fagforbundet.org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975 746 852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