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15ce18653647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1b7161d69447c5"/>
  </p:sldMasterIdLst>
  <p:sldIdLst>
    <p:sldId xmlns:r="http://schemas.openxmlformats.org/officeDocument/2006/relationships" id="256" r:id="Rda06d2806a5a4329"/>
    <p:sldId xmlns:r="http://schemas.openxmlformats.org/officeDocument/2006/relationships" id="257" r:id="R56d24d2886ce445c"/>
    <p:sldId xmlns:r="http://schemas.openxmlformats.org/officeDocument/2006/relationships" id="258" r:id="R839bd6beec294466"/>
    <p:sldId xmlns:r="http://schemas.openxmlformats.org/officeDocument/2006/relationships" id="259" r:id="Rd7e4998a965a42c7"/>
    <p:sldId xmlns:r="http://schemas.openxmlformats.org/officeDocument/2006/relationships" id="260" r:id="R78b1e17c9a29405f"/>
    <p:sldId xmlns:r="http://schemas.openxmlformats.org/officeDocument/2006/relationships" id="261" r:id="Rcbb039db1e484ab8"/>
    <p:sldId xmlns:r="http://schemas.openxmlformats.org/officeDocument/2006/relationships" id="262" r:id="R71180ad6e0fb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b7161d69447c5" /><Relationship Type="http://schemas.openxmlformats.org/officeDocument/2006/relationships/slide" Target="/ppt/slides/slide1.xml" Id="Rda06d2806a5a4329" /><Relationship Type="http://schemas.openxmlformats.org/officeDocument/2006/relationships/slide" Target="/ppt/slides/slide2.xml" Id="R56d24d2886ce445c" /><Relationship Type="http://schemas.openxmlformats.org/officeDocument/2006/relationships/slide" Target="/ppt/slides/slide3.xml" Id="R839bd6beec294466" /><Relationship Type="http://schemas.openxmlformats.org/officeDocument/2006/relationships/slide" Target="/ppt/slides/slide4.xml" Id="Rd7e4998a965a42c7" /><Relationship Type="http://schemas.openxmlformats.org/officeDocument/2006/relationships/slide" Target="/ppt/slides/slide5.xml" Id="R78b1e17c9a29405f" /><Relationship Type="http://schemas.openxmlformats.org/officeDocument/2006/relationships/slide" Target="/ppt/slides/slide6.xml" Id="Rcbb039db1e484ab8" /><Relationship Type="http://schemas.openxmlformats.org/officeDocument/2006/relationships/slide" Target="/ppt/slides/slide7.xml" Id="R71180ad6e0fb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2cca0bc71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177bcfcb4510" /><Relationship Type="http://schemas.openxmlformats.org/officeDocument/2006/relationships/theme" Target="/ppt/slideMasters/theme/theme1.xml" Id="R569d9482a92a43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8b177bcfcb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aa3139ec3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03204b2d342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0862efa27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020c0f71d4a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7a17211ea4e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28e52c59545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45d0a8822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OSLOKANALEN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OSLOKANALEN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41 106 791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41 044 815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39 577 594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223 472 817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260 468 316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MUST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Fondsfinans,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975 782 174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OSLOKANALEN AS</a:t>
            </a:r>
          </a:p>
        </p:txBody>
      </p:sp>
    </p:spTree>
  </p:cSld>
  <p:clrMapOvr>
    <a:masterClrMapping xmlns:a="http://schemas.openxmlformats.org/drawingml/2006/main"/>
  </p:clrMapOvr>
</p:sld>
</file>