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c57cc4559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169c84424417e"/>
  </p:sldMasterIdLst>
  <p:sldIdLst>
    <p:sldId xmlns:r="http://schemas.openxmlformats.org/officeDocument/2006/relationships" id="256" r:id="Rd6bc8e68c04c445f"/>
    <p:sldId xmlns:r="http://schemas.openxmlformats.org/officeDocument/2006/relationships" id="257" r:id="Rcf3f4fa345ec4f23"/>
    <p:sldId xmlns:r="http://schemas.openxmlformats.org/officeDocument/2006/relationships" id="258" r:id="R757420f03100412d"/>
    <p:sldId xmlns:r="http://schemas.openxmlformats.org/officeDocument/2006/relationships" id="259" r:id="Rb94ed9388fe04686"/>
    <p:sldId xmlns:r="http://schemas.openxmlformats.org/officeDocument/2006/relationships" id="260" r:id="R591eab0a4c1f46fa"/>
    <p:sldId xmlns:r="http://schemas.openxmlformats.org/officeDocument/2006/relationships" id="261" r:id="Rb3c5eefb94f34dd3"/>
    <p:sldId xmlns:r="http://schemas.openxmlformats.org/officeDocument/2006/relationships" id="262" r:id="R2573b3f3d494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169c84424417e" /><Relationship Type="http://schemas.openxmlformats.org/officeDocument/2006/relationships/slide" Target="/ppt/slides/slide1.xml" Id="Rd6bc8e68c04c445f" /><Relationship Type="http://schemas.openxmlformats.org/officeDocument/2006/relationships/slide" Target="/ppt/slides/slide2.xml" Id="Rcf3f4fa345ec4f23" /><Relationship Type="http://schemas.openxmlformats.org/officeDocument/2006/relationships/slide" Target="/ppt/slides/slide3.xml" Id="R757420f03100412d" /><Relationship Type="http://schemas.openxmlformats.org/officeDocument/2006/relationships/slide" Target="/ppt/slides/slide4.xml" Id="Rb94ed9388fe04686" /><Relationship Type="http://schemas.openxmlformats.org/officeDocument/2006/relationships/slide" Target="/ppt/slides/slide5.xml" Id="R591eab0a4c1f46fa" /><Relationship Type="http://schemas.openxmlformats.org/officeDocument/2006/relationships/slide" Target="/ppt/slides/slide6.xml" Id="Rb3c5eefb94f34dd3" /><Relationship Type="http://schemas.openxmlformats.org/officeDocument/2006/relationships/slide" Target="/ppt/slides/slide7.xml" Id="R2573b3f3d494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885dc53cc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3d6434f004d32" /><Relationship Type="http://schemas.openxmlformats.org/officeDocument/2006/relationships/theme" Target="/ppt/slideMasters/theme/theme1.xml" Id="Rd0b7d433b18b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3d6434f00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a211502e5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5a6f8664d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f1df22802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ac34d6f25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322f208e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393626fcb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ec9136b7e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