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cab682584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4a98bea11470e"/>
  </p:sldMasterIdLst>
  <p:sldIdLst>
    <p:sldId xmlns:r="http://schemas.openxmlformats.org/officeDocument/2006/relationships" id="256" r:id="Re02364847939486b"/>
    <p:sldId xmlns:r="http://schemas.openxmlformats.org/officeDocument/2006/relationships" id="257" r:id="R738c3118560f4bd1"/>
    <p:sldId xmlns:r="http://schemas.openxmlformats.org/officeDocument/2006/relationships" id="258" r:id="Re98cda548e2f434d"/>
    <p:sldId xmlns:r="http://schemas.openxmlformats.org/officeDocument/2006/relationships" id="259" r:id="R15572275cd16431e"/>
    <p:sldId xmlns:r="http://schemas.openxmlformats.org/officeDocument/2006/relationships" id="260" r:id="R2ef5e366218940ef"/>
    <p:sldId xmlns:r="http://schemas.openxmlformats.org/officeDocument/2006/relationships" id="261" r:id="Ra07c3454ef6d4443"/>
    <p:sldId xmlns:r="http://schemas.openxmlformats.org/officeDocument/2006/relationships" id="262" r:id="R27269b4c9f92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4a98bea11470e" /><Relationship Type="http://schemas.openxmlformats.org/officeDocument/2006/relationships/slide" Target="/ppt/slides/slide1.xml" Id="Re02364847939486b" /><Relationship Type="http://schemas.openxmlformats.org/officeDocument/2006/relationships/slide" Target="/ppt/slides/slide2.xml" Id="R738c3118560f4bd1" /><Relationship Type="http://schemas.openxmlformats.org/officeDocument/2006/relationships/slide" Target="/ppt/slides/slide3.xml" Id="Re98cda548e2f434d" /><Relationship Type="http://schemas.openxmlformats.org/officeDocument/2006/relationships/slide" Target="/ppt/slides/slide4.xml" Id="R15572275cd16431e" /><Relationship Type="http://schemas.openxmlformats.org/officeDocument/2006/relationships/slide" Target="/ppt/slides/slide5.xml" Id="R2ef5e366218940ef" /><Relationship Type="http://schemas.openxmlformats.org/officeDocument/2006/relationships/slide" Target="/ppt/slides/slide6.xml" Id="Ra07c3454ef6d4443" /><Relationship Type="http://schemas.openxmlformats.org/officeDocument/2006/relationships/slide" Target="/ppt/slides/slide7.xml" Id="R27269b4c9f92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70fbdf738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00e2e425a4245" /><Relationship Type="http://schemas.openxmlformats.org/officeDocument/2006/relationships/theme" Target="/ppt/slideMasters/theme/theme1.xml" Id="Rbc94c9b505b7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00e2e425a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3e82402fb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1036d55b6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ae35c1f7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9de0dcc7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b84243d6a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f7c063b6b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265132e5949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 HOLDING AS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16 155 223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36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SETS HOLDING AS</a:t>
            </a:r>
          </a:p>
        </p:txBody>
      </p:sp>
    </p:spTree>
  </p:cSld>
  <p:clrMapOvr>
    <a:masterClrMapping xmlns:a="http://schemas.openxmlformats.org/drawingml/2006/main"/>
  </p:clrMapOvr>
</p:sld>
</file>