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88abf27e074b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d581368e7a4035"/>
  </p:sldMasterIdLst>
  <p:sldIdLst>
    <p:sldId xmlns:r="http://schemas.openxmlformats.org/officeDocument/2006/relationships" id="256" r:id="Re661db18647c4e0a"/>
    <p:sldId xmlns:r="http://schemas.openxmlformats.org/officeDocument/2006/relationships" id="257" r:id="R2cdbd8e9aa814fd2"/>
    <p:sldId xmlns:r="http://schemas.openxmlformats.org/officeDocument/2006/relationships" id="258" r:id="Re8f1a0d1a2514f1f"/>
    <p:sldId xmlns:r="http://schemas.openxmlformats.org/officeDocument/2006/relationships" id="259" r:id="R082d7790a11f4841"/>
    <p:sldId xmlns:r="http://schemas.openxmlformats.org/officeDocument/2006/relationships" id="260" r:id="Rb30fdf3c1f9146e7"/>
    <p:sldId xmlns:r="http://schemas.openxmlformats.org/officeDocument/2006/relationships" id="261" r:id="R26974429a6a14dd7"/>
    <p:sldId xmlns:r="http://schemas.openxmlformats.org/officeDocument/2006/relationships" id="262" r:id="R0895c2ae405144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d581368e7a4035" /><Relationship Type="http://schemas.openxmlformats.org/officeDocument/2006/relationships/slide" Target="/ppt/slides/slide1.xml" Id="Re661db18647c4e0a" /><Relationship Type="http://schemas.openxmlformats.org/officeDocument/2006/relationships/slide" Target="/ppt/slides/slide2.xml" Id="R2cdbd8e9aa814fd2" /><Relationship Type="http://schemas.openxmlformats.org/officeDocument/2006/relationships/slide" Target="/ppt/slides/slide3.xml" Id="Re8f1a0d1a2514f1f" /><Relationship Type="http://schemas.openxmlformats.org/officeDocument/2006/relationships/slide" Target="/ppt/slides/slide4.xml" Id="R082d7790a11f4841" /><Relationship Type="http://schemas.openxmlformats.org/officeDocument/2006/relationships/slide" Target="/ppt/slides/slide5.xml" Id="Rb30fdf3c1f9146e7" /><Relationship Type="http://schemas.openxmlformats.org/officeDocument/2006/relationships/slide" Target="/ppt/slides/slide6.xml" Id="R26974429a6a14dd7" /><Relationship Type="http://schemas.openxmlformats.org/officeDocument/2006/relationships/slide" Target="/ppt/slides/slide7.xml" Id="R0895c2ae405144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f1067a408b4e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e0ea2ed5024294" /><Relationship Type="http://schemas.openxmlformats.org/officeDocument/2006/relationships/theme" Target="/ppt/slideMasters/theme/theme1.xml" Id="R4df2776d75214a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e0ea2ed50242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cfdd5b1c5b47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5032e0bc8344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c8214360b948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7d7c59a0b646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1ea8a954134b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3b166a51aa44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f2b64b5cd746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ÅFJORD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ÅFJORD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ÅFJORD REGNSKAP AS ble etablert [år] og holder til i Åfjord.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ÅFJORD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ÅFJORD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ÅFJORD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39 005 235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2 365 669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3 360 024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16 615 868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26 440 700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ÅFJORD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UGEDAL ENDRE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HUMSTAD GEIR HARALD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HUMSTAD PEDER OTTO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ÅFJORD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Årnes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7170 Åfjord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53 53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afjord@norgesregnskap.no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975 855 635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ÅFJORD REGNSKAP AS</a:t>
            </a:r>
          </a:p>
        </p:txBody>
      </p:sp>
    </p:spTree>
  </p:cSld>
  <p:clrMapOvr>
    <a:masterClrMapping xmlns:a="http://schemas.openxmlformats.org/drawingml/2006/main"/>
  </p:clrMapOvr>
</p:sld>
</file>