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65962e00e04a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ee3c6ec6f64523"/>
  </p:sldMasterIdLst>
  <p:sldIdLst>
    <p:sldId xmlns:r="http://schemas.openxmlformats.org/officeDocument/2006/relationships" id="256" r:id="Rd332a1dbb03144e1"/>
    <p:sldId xmlns:r="http://schemas.openxmlformats.org/officeDocument/2006/relationships" id="257" r:id="R63441d899a0a46d1"/>
    <p:sldId xmlns:r="http://schemas.openxmlformats.org/officeDocument/2006/relationships" id="258" r:id="R38eaf39f67124f7c"/>
    <p:sldId xmlns:r="http://schemas.openxmlformats.org/officeDocument/2006/relationships" id="259" r:id="Rcbe9a43990174f94"/>
    <p:sldId xmlns:r="http://schemas.openxmlformats.org/officeDocument/2006/relationships" id="260" r:id="R361ea8956a04401d"/>
    <p:sldId xmlns:r="http://schemas.openxmlformats.org/officeDocument/2006/relationships" id="261" r:id="R80e40d2726104819"/>
    <p:sldId xmlns:r="http://schemas.openxmlformats.org/officeDocument/2006/relationships" id="262" r:id="Rbbedf64f14714a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ee3c6ec6f64523" /><Relationship Type="http://schemas.openxmlformats.org/officeDocument/2006/relationships/slide" Target="/ppt/slides/slide1.xml" Id="Rd332a1dbb03144e1" /><Relationship Type="http://schemas.openxmlformats.org/officeDocument/2006/relationships/slide" Target="/ppt/slides/slide2.xml" Id="R63441d899a0a46d1" /><Relationship Type="http://schemas.openxmlformats.org/officeDocument/2006/relationships/slide" Target="/ppt/slides/slide3.xml" Id="R38eaf39f67124f7c" /><Relationship Type="http://schemas.openxmlformats.org/officeDocument/2006/relationships/slide" Target="/ppt/slides/slide4.xml" Id="Rcbe9a43990174f94" /><Relationship Type="http://schemas.openxmlformats.org/officeDocument/2006/relationships/slide" Target="/ppt/slides/slide5.xml" Id="R361ea8956a04401d" /><Relationship Type="http://schemas.openxmlformats.org/officeDocument/2006/relationships/slide" Target="/ppt/slides/slide6.xml" Id="R80e40d2726104819" /><Relationship Type="http://schemas.openxmlformats.org/officeDocument/2006/relationships/slide" Target="/ppt/slides/slide7.xml" Id="Rbbedf64f14714a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cb5925460e4c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bba839753478a" /><Relationship Type="http://schemas.openxmlformats.org/officeDocument/2006/relationships/theme" Target="/ppt/slideMasters/theme/theme1.xml" Id="R0252a0520c714d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9bba83975347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22b71078c42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3d70449b847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2cdb1082c45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0835709634a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629cc247d46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83834f0d947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f29c351c54e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FISKÅ MØLLE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FISKÅ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FISKÅ MØLLE AS ble etablert [år] og holder til i Tau.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FISKÅ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FISKÅ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FISKÅ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2 830 136 558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40 555 826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16 254 271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289 782 640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1 323 736 189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FISKÅ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NORDBØ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FISKÅ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Fiskåvegen 1010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4121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74 33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post@fiska.no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975 856 844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FISKÅ MØLLE AS</a:t>
            </a:r>
          </a:p>
        </p:txBody>
      </p:sp>
    </p:spTree>
  </p:cSld>
  <p:clrMapOvr>
    <a:masterClrMapping xmlns:a="http://schemas.openxmlformats.org/drawingml/2006/main"/>
  </p:clrMapOvr>
</p:sld>
</file>