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d5ebef8ac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4993b532e43bd"/>
  </p:sldMasterIdLst>
  <p:sldIdLst>
    <p:sldId xmlns:r="http://schemas.openxmlformats.org/officeDocument/2006/relationships" id="256" r:id="R1d189bb49eca485c"/>
    <p:sldId xmlns:r="http://schemas.openxmlformats.org/officeDocument/2006/relationships" id="257" r:id="R9291caa8637a4d2b"/>
    <p:sldId xmlns:r="http://schemas.openxmlformats.org/officeDocument/2006/relationships" id="258" r:id="R418298c7b652493b"/>
    <p:sldId xmlns:r="http://schemas.openxmlformats.org/officeDocument/2006/relationships" id="259" r:id="R30435b3e83a2487d"/>
    <p:sldId xmlns:r="http://schemas.openxmlformats.org/officeDocument/2006/relationships" id="260" r:id="Ra1646056b1e54449"/>
    <p:sldId xmlns:r="http://schemas.openxmlformats.org/officeDocument/2006/relationships" id="261" r:id="R010a9419c774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4993b532e43bd" /><Relationship Type="http://schemas.openxmlformats.org/officeDocument/2006/relationships/slide" Target="/ppt/slides/slide1.xml" Id="R1d189bb49eca485c" /><Relationship Type="http://schemas.openxmlformats.org/officeDocument/2006/relationships/slide" Target="/ppt/slides/slide2.xml" Id="R9291caa8637a4d2b" /><Relationship Type="http://schemas.openxmlformats.org/officeDocument/2006/relationships/slide" Target="/ppt/slides/slide3.xml" Id="R418298c7b652493b" /><Relationship Type="http://schemas.openxmlformats.org/officeDocument/2006/relationships/slide" Target="/ppt/slides/slide4.xml" Id="R30435b3e83a2487d" /><Relationship Type="http://schemas.openxmlformats.org/officeDocument/2006/relationships/slide" Target="/ppt/slides/slide5.xml" Id="Ra1646056b1e54449" /><Relationship Type="http://schemas.openxmlformats.org/officeDocument/2006/relationships/slide" Target="/ppt/slides/slide6.xml" Id="R010a9419c774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34b32019c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c3d5b9504657" /><Relationship Type="http://schemas.openxmlformats.org/officeDocument/2006/relationships/theme" Target="/ppt/slideMasters/theme/theme1.xml" Id="R2022e4b79101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cc3d5b950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f8a60cbd0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46a5ed2f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12415d74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2f6619db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0a948c54c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708f1717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KOLLEMOS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KOLLEMOS STIFTELSE ble etablert [år] og holder til i Snartemo.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v/Johnny Stokkeland, Lygnaveien 579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4590 Snartemo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KOLLEMOS STIFTELSE</a:t>
            </a:r>
          </a:p>
        </p:txBody>
      </p:sp>
    </p:spTree>
  </p:cSld>
  <p:clrMapOvr>
    <a:masterClrMapping xmlns:a="http://schemas.openxmlformats.org/drawingml/2006/main"/>
  </p:clrMapOvr>
</p:sld>
</file>