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8d4039968e48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7b144591b04616"/>
  </p:sldMasterIdLst>
  <p:sldIdLst>
    <p:sldId xmlns:r="http://schemas.openxmlformats.org/officeDocument/2006/relationships" id="256" r:id="Rd482269ad1ed450d"/>
    <p:sldId xmlns:r="http://schemas.openxmlformats.org/officeDocument/2006/relationships" id="257" r:id="Rcf541da32e634622"/>
    <p:sldId xmlns:r="http://schemas.openxmlformats.org/officeDocument/2006/relationships" id="258" r:id="Re74beb697bf440dd"/>
    <p:sldId xmlns:r="http://schemas.openxmlformats.org/officeDocument/2006/relationships" id="259" r:id="R257a5cf3a1bf4606"/>
    <p:sldId xmlns:r="http://schemas.openxmlformats.org/officeDocument/2006/relationships" id="260" r:id="R70d222281c4c4b2a"/>
    <p:sldId xmlns:r="http://schemas.openxmlformats.org/officeDocument/2006/relationships" id="261" r:id="R7ed01deec32243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7b144591b04616" /><Relationship Type="http://schemas.openxmlformats.org/officeDocument/2006/relationships/slide" Target="/ppt/slides/slide1.xml" Id="Rd482269ad1ed450d" /><Relationship Type="http://schemas.openxmlformats.org/officeDocument/2006/relationships/slide" Target="/ppt/slides/slide2.xml" Id="Rcf541da32e634622" /><Relationship Type="http://schemas.openxmlformats.org/officeDocument/2006/relationships/slide" Target="/ppt/slides/slide3.xml" Id="Re74beb697bf440dd" /><Relationship Type="http://schemas.openxmlformats.org/officeDocument/2006/relationships/slide" Target="/ppt/slides/slide4.xml" Id="R257a5cf3a1bf4606" /><Relationship Type="http://schemas.openxmlformats.org/officeDocument/2006/relationships/slide" Target="/ppt/slides/slide5.xml" Id="R70d222281c4c4b2a" /><Relationship Type="http://schemas.openxmlformats.org/officeDocument/2006/relationships/slide" Target="/ppt/slides/slide6.xml" Id="R7ed01deec32243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76c6c4b27e43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3da36ade24779" /><Relationship Type="http://schemas.openxmlformats.org/officeDocument/2006/relationships/theme" Target="/ppt/slideMasters/theme/theme1.xml" Id="R088ce230d5be41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23da36ade247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6ece8e6bc4c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0c91e4ff14f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d02e93a7045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1898410d746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090add60942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8296b553243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SKIPSREDER TOM WILHELMSENS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SKIPSREDER TOM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SKIPSREDER TOM WILHELMSENS STIFTELSE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SKIPSREDER TOM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SKIPSREDER TOM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SKIPSREDER TOM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87 591 409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23 519 231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25 861 257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228 415 134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316 176 934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SKIPSREDER TOM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wwh.osl.twfoundation@wilhelmsen.com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975 893 243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SKIPSREDER TOM WILHELMSENS STIFTELSE</a:t>
            </a:r>
          </a:p>
        </p:txBody>
      </p:sp>
    </p:spTree>
  </p:cSld>
  <p:clrMapOvr>
    <a:masterClrMapping xmlns:a="http://schemas.openxmlformats.org/drawingml/2006/main"/>
  </p:clrMapOvr>
</p:sld>
</file>