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ba719ce08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84327bb3e41e8"/>
  </p:sldMasterIdLst>
  <p:sldIdLst>
    <p:sldId xmlns:r="http://schemas.openxmlformats.org/officeDocument/2006/relationships" id="256" r:id="R05c08f07448b43c2"/>
    <p:sldId xmlns:r="http://schemas.openxmlformats.org/officeDocument/2006/relationships" id="257" r:id="Rac1ca2e56c744613"/>
    <p:sldId xmlns:r="http://schemas.openxmlformats.org/officeDocument/2006/relationships" id="258" r:id="Ra42bc2bb6c174fba"/>
    <p:sldId xmlns:r="http://schemas.openxmlformats.org/officeDocument/2006/relationships" id="259" r:id="Rd10cde18fd5b49a1"/>
    <p:sldId xmlns:r="http://schemas.openxmlformats.org/officeDocument/2006/relationships" id="260" r:id="Rbe543284ec36420f"/>
    <p:sldId xmlns:r="http://schemas.openxmlformats.org/officeDocument/2006/relationships" id="261" r:id="R5fcb05a89fc7499f"/>
    <p:sldId xmlns:r="http://schemas.openxmlformats.org/officeDocument/2006/relationships" id="262" r:id="R9b2d3b103797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84327bb3e41e8" /><Relationship Type="http://schemas.openxmlformats.org/officeDocument/2006/relationships/slide" Target="/ppt/slides/slide1.xml" Id="R05c08f07448b43c2" /><Relationship Type="http://schemas.openxmlformats.org/officeDocument/2006/relationships/slide" Target="/ppt/slides/slide2.xml" Id="Rac1ca2e56c744613" /><Relationship Type="http://schemas.openxmlformats.org/officeDocument/2006/relationships/slide" Target="/ppt/slides/slide3.xml" Id="Ra42bc2bb6c174fba" /><Relationship Type="http://schemas.openxmlformats.org/officeDocument/2006/relationships/slide" Target="/ppt/slides/slide4.xml" Id="Rd10cde18fd5b49a1" /><Relationship Type="http://schemas.openxmlformats.org/officeDocument/2006/relationships/slide" Target="/ppt/slides/slide5.xml" Id="Rbe543284ec36420f" /><Relationship Type="http://schemas.openxmlformats.org/officeDocument/2006/relationships/slide" Target="/ppt/slides/slide6.xml" Id="R5fcb05a89fc7499f" /><Relationship Type="http://schemas.openxmlformats.org/officeDocument/2006/relationships/slide" Target="/ppt/slides/slide7.xml" Id="R9b2d3b103797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8fdcf0a51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4791c35b4248" /><Relationship Type="http://schemas.openxmlformats.org/officeDocument/2006/relationships/theme" Target="/ppt/slideMasters/theme/theme1.xml" Id="Rc95a9eaf3182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04791c35b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e2e3290f8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7b039342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8e51f10a1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92a80a5e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550e14ad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d54c9cac4b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cb3c34667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