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f5e34d1f3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789e3009745a5"/>
  </p:sldMasterIdLst>
  <p:sldIdLst>
    <p:sldId xmlns:r="http://schemas.openxmlformats.org/officeDocument/2006/relationships" id="256" r:id="Ra8cde432fa2048b0"/>
    <p:sldId xmlns:r="http://schemas.openxmlformats.org/officeDocument/2006/relationships" id="257" r:id="Ra2e9a76bd3f94e0f"/>
    <p:sldId xmlns:r="http://schemas.openxmlformats.org/officeDocument/2006/relationships" id="258" r:id="Recf81d503d0d4255"/>
    <p:sldId xmlns:r="http://schemas.openxmlformats.org/officeDocument/2006/relationships" id="259" r:id="R63e26d10bae24cdc"/>
    <p:sldId xmlns:r="http://schemas.openxmlformats.org/officeDocument/2006/relationships" id="260" r:id="Rdbe10caa64aa4809"/>
    <p:sldId xmlns:r="http://schemas.openxmlformats.org/officeDocument/2006/relationships" id="261" r:id="R10426248bd5e40c2"/>
    <p:sldId xmlns:r="http://schemas.openxmlformats.org/officeDocument/2006/relationships" id="262" r:id="R0626ff2d363d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789e3009745a5" /><Relationship Type="http://schemas.openxmlformats.org/officeDocument/2006/relationships/slide" Target="/ppt/slides/slide1.xml" Id="Ra8cde432fa2048b0" /><Relationship Type="http://schemas.openxmlformats.org/officeDocument/2006/relationships/slide" Target="/ppt/slides/slide2.xml" Id="Ra2e9a76bd3f94e0f" /><Relationship Type="http://schemas.openxmlformats.org/officeDocument/2006/relationships/slide" Target="/ppt/slides/slide3.xml" Id="Recf81d503d0d4255" /><Relationship Type="http://schemas.openxmlformats.org/officeDocument/2006/relationships/slide" Target="/ppt/slides/slide4.xml" Id="R63e26d10bae24cdc" /><Relationship Type="http://schemas.openxmlformats.org/officeDocument/2006/relationships/slide" Target="/ppt/slides/slide5.xml" Id="Rdbe10caa64aa4809" /><Relationship Type="http://schemas.openxmlformats.org/officeDocument/2006/relationships/slide" Target="/ppt/slides/slide6.xml" Id="R10426248bd5e40c2" /><Relationship Type="http://schemas.openxmlformats.org/officeDocument/2006/relationships/slide" Target="/ppt/slides/slide7.xml" Id="R0626ff2d363d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dcafb8273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bd599ae14d84" /><Relationship Type="http://schemas.openxmlformats.org/officeDocument/2006/relationships/theme" Target="/ppt/slideMasters/theme/theme1.xml" Id="R7ebf6b9911c3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4bd599ae1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fbbaae2f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dd66ecd2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25f01956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5c042abb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9f1e7cec4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c8d694ec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b3f876ea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