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524e0ee5b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ed3f36dd14e45"/>
  </p:sldMasterIdLst>
  <p:sldIdLst>
    <p:sldId xmlns:r="http://schemas.openxmlformats.org/officeDocument/2006/relationships" id="256" r:id="R8547cdacc0214409"/>
    <p:sldId xmlns:r="http://schemas.openxmlformats.org/officeDocument/2006/relationships" id="257" r:id="Ra0cdaa490bc3460a"/>
    <p:sldId xmlns:r="http://schemas.openxmlformats.org/officeDocument/2006/relationships" id="258" r:id="Rb3f00c4480824eea"/>
    <p:sldId xmlns:r="http://schemas.openxmlformats.org/officeDocument/2006/relationships" id="259" r:id="R2648fbd37fb54998"/>
    <p:sldId xmlns:r="http://schemas.openxmlformats.org/officeDocument/2006/relationships" id="260" r:id="Rd7073ad86bab4886"/>
    <p:sldId xmlns:r="http://schemas.openxmlformats.org/officeDocument/2006/relationships" id="261" r:id="R2f71fbf673c0444e"/>
    <p:sldId xmlns:r="http://schemas.openxmlformats.org/officeDocument/2006/relationships" id="262" r:id="R9f95a07f56cb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ed3f36dd14e45" /><Relationship Type="http://schemas.openxmlformats.org/officeDocument/2006/relationships/slide" Target="/ppt/slides/slide1.xml" Id="R8547cdacc0214409" /><Relationship Type="http://schemas.openxmlformats.org/officeDocument/2006/relationships/slide" Target="/ppt/slides/slide2.xml" Id="Ra0cdaa490bc3460a" /><Relationship Type="http://schemas.openxmlformats.org/officeDocument/2006/relationships/slide" Target="/ppt/slides/slide3.xml" Id="Rb3f00c4480824eea" /><Relationship Type="http://schemas.openxmlformats.org/officeDocument/2006/relationships/slide" Target="/ppt/slides/slide4.xml" Id="R2648fbd37fb54998" /><Relationship Type="http://schemas.openxmlformats.org/officeDocument/2006/relationships/slide" Target="/ppt/slides/slide5.xml" Id="Rd7073ad86bab4886" /><Relationship Type="http://schemas.openxmlformats.org/officeDocument/2006/relationships/slide" Target="/ppt/slides/slide6.xml" Id="R2f71fbf673c0444e" /><Relationship Type="http://schemas.openxmlformats.org/officeDocument/2006/relationships/slide" Target="/ppt/slides/slide7.xml" Id="R9f95a07f56cb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fef6a07c8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d408eac78443d" /><Relationship Type="http://schemas.openxmlformats.org/officeDocument/2006/relationships/theme" Target="/ppt/slideMasters/theme/theme1.xml" Id="Rb9bac88e8a98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d408eac78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b0e811a3a46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3e0970f6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4779fd857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77dbcf91d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7b7f69f73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b5b840181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5409863b0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143 437 989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798 419 422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