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5bd8c8f6b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ea8ca436f44c3"/>
  </p:sldMasterIdLst>
  <p:sldIdLst>
    <p:sldId xmlns:r="http://schemas.openxmlformats.org/officeDocument/2006/relationships" id="256" r:id="R3e94d345cfbf4f67"/>
    <p:sldId xmlns:r="http://schemas.openxmlformats.org/officeDocument/2006/relationships" id="257" r:id="R5801cc1be3c64850"/>
    <p:sldId xmlns:r="http://schemas.openxmlformats.org/officeDocument/2006/relationships" id="258" r:id="R67081ddab08842d0"/>
    <p:sldId xmlns:r="http://schemas.openxmlformats.org/officeDocument/2006/relationships" id="259" r:id="Rbf3b77c8ad2b4e25"/>
    <p:sldId xmlns:r="http://schemas.openxmlformats.org/officeDocument/2006/relationships" id="260" r:id="R1d415749a7204cae"/>
    <p:sldId xmlns:r="http://schemas.openxmlformats.org/officeDocument/2006/relationships" id="261" r:id="R7ac369e74dd1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ea8ca436f44c3" /><Relationship Type="http://schemas.openxmlformats.org/officeDocument/2006/relationships/slide" Target="/ppt/slides/slide1.xml" Id="R3e94d345cfbf4f67" /><Relationship Type="http://schemas.openxmlformats.org/officeDocument/2006/relationships/slide" Target="/ppt/slides/slide2.xml" Id="R5801cc1be3c64850" /><Relationship Type="http://schemas.openxmlformats.org/officeDocument/2006/relationships/slide" Target="/ppt/slides/slide3.xml" Id="R67081ddab08842d0" /><Relationship Type="http://schemas.openxmlformats.org/officeDocument/2006/relationships/slide" Target="/ppt/slides/slide4.xml" Id="Rbf3b77c8ad2b4e25" /><Relationship Type="http://schemas.openxmlformats.org/officeDocument/2006/relationships/slide" Target="/ppt/slides/slide5.xml" Id="R1d415749a7204cae" /><Relationship Type="http://schemas.openxmlformats.org/officeDocument/2006/relationships/slide" Target="/ppt/slides/slide6.xml" Id="R7ac369e74dd1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cbd29acf9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9e6b0f59d4244" /><Relationship Type="http://schemas.openxmlformats.org/officeDocument/2006/relationships/theme" Target="/ppt/slideMasters/theme/theme1.xml" Id="R3e7a9bd251c1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9e6b0f59d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ce9e5dd8f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a8a0186b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2323ca7a0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e04ceb7ba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c553c9d1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4a378bf70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