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2be1717b9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af87f3f884500"/>
  </p:sldMasterIdLst>
  <p:sldIdLst>
    <p:sldId xmlns:r="http://schemas.openxmlformats.org/officeDocument/2006/relationships" id="256" r:id="Rf5480d1b102143c6"/>
    <p:sldId xmlns:r="http://schemas.openxmlformats.org/officeDocument/2006/relationships" id="257" r:id="R1f6a76dfaa6544e0"/>
    <p:sldId xmlns:r="http://schemas.openxmlformats.org/officeDocument/2006/relationships" id="258" r:id="Rf6f4682bc2964765"/>
    <p:sldId xmlns:r="http://schemas.openxmlformats.org/officeDocument/2006/relationships" id="259" r:id="Rd7c373849521413c"/>
    <p:sldId xmlns:r="http://schemas.openxmlformats.org/officeDocument/2006/relationships" id="260" r:id="R13bc3b2295f64c9d"/>
    <p:sldId xmlns:r="http://schemas.openxmlformats.org/officeDocument/2006/relationships" id="261" r:id="R2845b7a77e3d469f"/>
    <p:sldId xmlns:r="http://schemas.openxmlformats.org/officeDocument/2006/relationships" id="262" r:id="R122779b93061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af87f3f884500" /><Relationship Type="http://schemas.openxmlformats.org/officeDocument/2006/relationships/slide" Target="/ppt/slides/slide1.xml" Id="Rf5480d1b102143c6" /><Relationship Type="http://schemas.openxmlformats.org/officeDocument/2006/relationships/slide" Target="/ppt/slides/slide2.xml" Id="R1f6a76dfaa6544e0" /><Relationship Type="http://schemas.openxmlformats.org/officeDocument/2006/relationships/slide" Target="/ppt/slides/slide3.xml" Id="Rf6f4682bc2964765" /><Relationship Type="http://schemas.openxmlformats.org/officeDocument/2006/relationships/slide" Target="/ppt/slides/slide4.xml" Id="Rd7c373849521413c" /><Relationship Type="http://schemas.openxmlformats.org/officeDocument/2006/relationships/slide" Target="/ppt/slides/slide5.xml" Id="R13bc3b2295f64c9d" /><Relationship Type="http://schemas.openxmlformats.org/officeDocument/2006/relationships/slide" Target="/ppt/slides/slide6.xml" Id="R2845b7a77e3d469f" /><Relationship Type="http://schemas.openxmlformats.org/officeDocument/2006/relationships/slide" Target="/ppt/slides/slide7.xml" Id="R122779b93061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b6d3db59f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2d00c94734501" /><Relationship Type="http://schemas.openxmlformats.org/officeDocument/2006/relationships/theme" Target="/ppt/slideMasters/theme/theme1.xml" Id="R6d2e7dc3ed33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2d00c9473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1f734e67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be75cc0e7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013e3ab23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574746396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f8c7763b2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20e143091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c96cf784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