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0b01a2a3bf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adc1481754253"/>
  </p:sldMasterIdLst>
  <p:sldIdLst>
    <p:sldId xmlns:r="http://schemas.openxmlformats.org/officeDocument/2006/relationships" id="256" r:id="R335294e11dfb4a8c"/>
    <p:sldId xmlns:r="http://schemas.openxmlformats.org/officeDocument/2006/relationships" id="257" r:id="R6ec1343bc97e43e8"/>
    <p:sldId xmlns:r="http://schemas.openxmlformats.org/officeDocument/2006/relationships" id="258" r:id="R600155af2f604e98"/>
    <p:sldId xmlns:r="http://schemas.openxmlformats.org/officeDocument/2006/relationships" id="259" r:id="Reb1180df853d41a0"/>
    <p:sldId xmlns:r="http://schemas.openxmlformats.org/officeDocument/2006/relationships" id="260" r:id="R9e9f9e2bf07a49dd"/>
    <p:sldId xmlns:r="http://schemas.openxmlformats.org/officeDocument/2006/relationships" id="261" r:id="R5d2f85b8047648ee"/>
    <p:sldId xmlns:r="http://schemas.openxmlformats.org/officeDocument/2006/relationships" id="262" r:id="R47aa2c672897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adc1481754253" /><Relationship Type="http://schemas.openxmlformats.org/officeDocument/2006/relationships/slide" Target="/ppt/slides/slide1.xml" Id="R335294e11dfb4a8c" /><Relationship Type="http://schemas.openxmlformats.org/officeDocument/2006/relationships/slide" Target="/ppt/slides/slide2.xml" Id="R6ec1343bc97e43e8" /><Relationship Type="http://schemas.openxmlformats.org/officeDocument/2006/relationships/slide" Target="/ppt/slides/slide3.xml" Id="R600155af2f604e98" /><Relationship Type="http://schemas.openxmlformats.org/officeDocument/2006/relationships/slide" Target="/ppt/slides/slide4.xml" Id="Reb1180df853d41a0" /><Relationship Type="http://schemas.openxmlformats.org/officeDocument/2006/relationships/slide" Target="/ppt/slides/slide5.xml" Id="R9e9f9e2bf07a49dd" /><Relationship Type="http://schemas.openxmlformats.org/officeDocument/2006/relationships/slide" Target="/ppt/slides/slide6.xml" Id="R5d2f85b8047648ee" /><Relationship Type="http://schemas.openxmlformats.org/officeDocument/2006/relationships/slide" Target="/ppt/slides/slide7.xml" Id="R47aa2c672897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79d44ed0a46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d2b73428e4222" /><Relationship Type="http://schemas.openxmlformats.org/officeDocument/2006/relationships/theme" Target="/ppt/slideMasters/theme/theme1.xml" Id="R3b879eec427f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d2b73428e42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3a15b7489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659ff7861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df11fa7ff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639dc50434b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37f92b0674a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5da9be9af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7cfa4a80a40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REGNSKAP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29 042 074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7 303 098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13 967 649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