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599b3135540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7a9b49c344347"/>
  </p:sldMasterIdLst>
  <p:sldIdLst>
    <p:sldId xmlns:r="http://schemas.openxmlformats.org/officeDocument/2006/relationships" id="256" r:id="Rdd1b2dffc8654d9c"/>
    <p:sldId xmlns:r="http://schemas.openxmlformats.org/officeDocument/2006/relationships" id="257" r:id="Ra84f4514015e46d8"/>
    <p:sldId xmlns:r="http://schemas.openxmlformats.org/officeDocument/2006/relationships" id="258" r:id="R8837369677ac4f48"/>
    <p:sldId xmlns:r="http://schemas.openxmlformats.org/officeDocument/2006/relationships" id="259" r:id="R737ea858123a4ce0"/>
    <p:sldId xmlns:r="http://schemas.openxmlformats.org/officeDocument/2006/relationships" id="260" r:id="R3c936c7c495646bb"/>
    <p:sldId xmlns:r="http://schemas.openxmlformats.org/officeDocument/2006/relationships" id="261" r:id="R18dc35bf394a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7a9b49c344347" /><Relationship Type="http://schemas.openxmlformats.org/officeDocument/2006/relationships/slide" Target="/ppt/slides/slide1.xml" Id="Rdd1b2dffc8654d9c" /><Relationship Type="http://schemas.openxmlformats.org/officeDocument/2006/relationships/slide" Target="/ppt/slides/slide2.xml" Id="Ra84f4514015e46d8" /><Relationship Type="http://schemas.openxmlformats.org/officeDocument/2006/relationships/slide" Target="/ppt/slides/slide3.xml" Id="R8837369677ac4f48" /><Relationship Type="http://schemas.openxmlformats.org/officeDocument/2006/relationships/slide" Target="/ppt/slides/slide4.xml" Id="R737ea858123a4ce0" /><Relationship Type="http://schemas.openxmlformats.org/officeDocument/2006/relationships/slide" Target="/ppt/slides/slide5.xml" Id="R3c936c7c495646bb" /><Relationship Type="http://schemas.openxmlformats.org/officeDocument/2006/relationships/slide" Target="/ppt/slides/slide6.xml" Id="R18dc35bf394a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0c6b9fd1d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0b9b9479c4339" /><Relationship Type="http://schemas.openxmlformats.org/officeDocument/2006/relationships/theme" Target="/ppt/slideMasters/theme/theme1.xml" Id="R4d628863edbb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0b9b9479c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d265fb961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4ed5a88e7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5f8e81912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a9cb1b0e8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4a25a5502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20ab1ecda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GRÅBREK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